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78" r:id="rId4"/>
  </p:sldMasterIdLst>
  <p:notesMasterIdLst>
    <p:notesMasterId r:id="rId21"/>
  </p:notesMasterIdLst>
  <p:handoutMasterIdLst>
    <p:handoutMasterId r:id="rId22"/>
  </p:handoutMasterIdLst>
  <p:sldIdLst>
    <p:sldId id="283" r:id="rId5"/>
    <p:sldId id="346" r:id="rId6"/>
    <p:sldId id="347" r:id="rId7"/>
    <p:sldId id="356" r:id="rId8"/>
    <p:sldId id="364" r:id="rId9"/>
    <p:sldId id="362" r:id="rId10"/>
    <p:sldId id="348" r:id="rId11"/>
    <p:sldId id="349" r:id="rId12"/>
    <p:sldId id="363" r:id="rId13"/>
    <p:sldId id="367" r:id="rId14"/>
    <p:sldId id="365" r:id="rId15"/>
    <p:sldId id="350" r:id="rId16"/>
    <p:sldId id="358" r:id="rId17"/>
    <p:sldId id="360" r:id="rId18"/>
    <p:sldId id="288" r:id="rId19"/>
    <p:sldId id="287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0">
          <p15:clr>
            <a:srgbClr val="A4A3A4"/>
          </p15:clr>
        </p15:guide>
        <p15:guide id="2" pos="918">
          <p15:clr>
            <a:srgbClr val="A4A3A4"/>
          </p15:clr>
        </p15:guide>
        <p15:guide id="3" pos="51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E4FF"/>
    <a:srgbClr val="EDF5D7"/>
    <a:srgbClr val="FFFFFF"/>
    <a:srgbClr val="00AEEF"/>
    <a:srgbClr val="FFCC99"/>
    <a:srgbClr val="9A4008"/>
    <a:srgbClr val="F37021"/>
    <a:srgbClr val="FFC000"/>
    <a:srgbClr val="061922"/>
    <a:srgbClr val="B4B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7" autoAdjust="0"/>
    <p:restoredTop sz="99226" autoAdjust="0"/>
  </p:normalViewPr>
  <p:slideViewPr>
    <p:cSldViewPr snapToGrid="0">
      <p:cViewPr varScale="1">
        <p:scale>
          <a:sx n="80" d="100"/>
          <a:sy n="80" d="100"/>
        </p:scale>
        <p:origin x="972" y="78"/>
      </p:cViewPr>
      <p:guideLst>
        <p:guide orient="horz" pos="880"/>
        <p:guide pos="918"/>
        <p:guide pos="51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10/24/2015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10/24/2015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9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598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9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961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41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32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79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7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93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695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969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74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92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70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36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smtClean="0">
                <a:solidFill>
                  <a:srgbClr val="FFFFFF"/>
                </a:solidFill>
                <a:latin typeface="+mj-lt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dirty="0">
              <a:solidFill>
                <a:srgbClr val="FFFFFF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rgbClr val="FFFFFF"/>
                </a:solidFill>
                <a:latin typeface="+mj-lt"/>
              </a:rPr>
              <a:t>Intel Laboratory at Moscow Institute of Physics and Technology </a:t>
            </a:r>
            <a:endParaRPr lang="ru-RU" sz="1000" b="1" kern="900" spc="120" dirty="0" smtClea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rgbClr val="FFFFFF"/>
                </a:solidFill>
                <a:latin typeface="+mj-lt"/>
              </a:rPr>
              <a:t>MIPT-MIPS 2015 Project</a:t>
            </a:r>
            <a:endParaRPr lang="ru-RU" sz="1000" b="1" kern="900" spc="120" dirty="0" smtClean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358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+mj-lt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+mj-lt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11.emf"/><Relationship Id="rId4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12.emf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Sequential Digital Circuits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8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Pavel Kryukov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24 October 2015</a:t>
            </a:r>
            <a:endParaRPr lang="en-US" dirty="0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260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446" y="422582"/>
            <a:ext cx="8229600" cy="889000"/>
          </a:xfrm>
        </p:spPr>
        <p:txBody>
          <a:bodyPr/>
          <a:lstStyle/>
          <a:p>
            <a:r>
              <a:rPr lang="en-US" dirty="0" smtClean="0"/>
              <a:t>T flip-flop</a:t>
            </a:r>
            <a:endParaRPr lang="ru-RU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26636"/>
              </p:ext>
            </p:extLst>
          </p:nvPr>
        </p:nvGraphicFramePr>
        <p:xfrm>
          <a:off x="7644811" y="330335"/>
          <a:ext cx="1394857" cy="1678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553"/>
                <a:gridCol w="560041"/>
                <a:gridCol w="428263"/>
              </a:tblGrid>
              <a:tr h="3377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</a:t>
                      </a:r>
                      <a:r>
                        <a:rPr lang="en-US" sz="1400" dirty="0" smtClean="0"/>
                        <a:t>t-1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Qt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  <a:cs typeface="+mn-cs"/>
                        </a:rPr>
                        <a:t>X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/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/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/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/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  <a:cs typeface="Calibri"/>
                        </a:rPr>
                        <a:t>↑</a:t>
                      </a:r>
                      <a:endParaRPr lang="en-US" sz="160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/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/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n-lt"/>
                          <a:cs typeface="Calibri"/>
                        </a:rPr>
                        <a:t>↑</a:t>
                      </a:r>
                      <a:endParaRPr lang="en-US" sz="160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/>
                        <a:t>1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/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75168" y="2113827"/>
            <a:ext cx="8554454" cy="116393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T flip-flop changes its state to the opposite on each “T” positive edge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It can be treated as counter of incoming pulses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To count more than 2 pulses, more T flip-flops can be added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This scheme can also be used as a frequency divider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endParaRPr lang="en-US" sz="2800" dirty="0"/>
          </a:p>
        </p:txBody>
      </p:sp>
      <p:cxnSp>
        <p:nvCxnSpPr>
          <p:cNvPr id="73" name="Elbow Connector 72"/>
          <p:cNvCxnSpPr>
            <a:stCxn id="84" idx="2"/>
          </p:cNvCxnSpPr>
          <p:nvPr/>
        </p:nvCxnSpPr>
        <p:spPr bwMode="auto">
          <a:xfrm rot="5400000">
            <a:off x="1911434" y="676837"/>
            <a:ext cx="506840" cy="443342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cxnSp>
        <p:nvCxnSpPr>
          <p:cNvPr id="80" name="Elbow Connector 79"/>
          <p:cNvCxnSpPr/>
          <p:nvPr/>
        </p:nvCxnSpPr>
        <p:spPr bwMode="auto">
          <a:xfrm rot="5400000">
            <a:off x="3539270" y="686969"/>
            <a:ext cx="505689" cy="439126"/>
          </a:xfrm>
          <a:prstGeom prst="bentConnector3">
            <a:avLst>
              <a:gd name="adj1" fmla="val 36"/>
            </a:avLst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cxnSp>
        <p:nvCxnSpPr>
          <p:cNvPr id="81" name="Elbow Connector 80"/>
          <p:cNvCxnSpPr/>
          <p:nvPr/>
        </p:nvCxnSpPr>
        <p:spPr bwMode="auto">
          <a:xfrm rot="5400000">
            <a:off x="5149163" y="690128"/>
            <a:ext cx="505689" cy="439126"/>
          </a:xfrm>
          <a:prstGeom prst="bentConnector3">
            <a:avLst>
              <a:gd name="adj1" fmla="val 36"/>
            </a:avLst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cxnSp>
        <p:nvCxnSpPr>
          <p:cNvPr id="82" name="Elbow Connector 81"/>
          <p:cNvCxnSpPr/>
          <p:nvPr/>
        </p:nvCxnSpPr>
        <p:spPr bwMode="auto">
          <a:xfrm rot="5400000">
            <a:off x="6733757" y="717038"/>
            <a:ext cx="505689" cy="439126"/>
          </a:xfrm>
          <a:prstGeom prst="bentConnector3">
            <a:avLst>
              <a:gd name="adj1" fmla="val 36"/>
            </a:avLst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2144613" y="275756"/>
            <a:ext cx="48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Q0</a:t>
            </a:r>
            <a:endParaRPr lang="ru-RU" dirty="0" err="1" smtClean="0">
              <a:latin typeface="+mn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635718" y="330832"/>
            <a:ext cx="48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Q1</a:t>
            </a:r>
            <a:endParaRPr lang="ru-RU" dirty="0" err="1" smtClean="0">
              <a:latin typeface="+mn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149472" y="330335"/>
            <a:ext cx="48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Q2</a:t>
            </a:r>
            <a:endParaRPr lang="ru-RU" dirty="0" err="1" smtClean="0">
              <a:latin typeface="+mn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770119" y="341505"/>
            <a:ext cx="48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Q3</a:t>
            </a:r>
            <a:endParaRPr lang="ru-RU" dirty="0" err="1" smtClean="0">
              <a:latin typeface="+mn-lt"/>
            </a:endParaRPr>
          </a:p>
        </p:txBody>
      </p:sp>
      <p:grpSp>
        <p:nvGrpSpPr>
          <p:cNvPr id="401" name="Group 400"/>
          <p:cNvGrpSpPr/>
          <p:nvPr/>
        </p:nvGrpSpPr>
        <p:grpSpPr>
          <a:xfrm>
            <a:off x="0" y="3762505"/>
            <a:ext cx="9372057" cy="457144"/>
            <a:chOff x="58054" y="3858546"/>
            <a:chExt cx="9372057" cy="457144"/>
          </a:xfrm>
        </p:grpSpPr>
        <p:grpSp>
          <p:nvGrpSpPr>
            <p:cNvPr id="128" name="Group 127"/>
            <p:cNvGrpSpPr/>
            <p:nvPr/>
          </p:nvGrpSpPr>
          <p:grpSpPr>
            <a:xfrm>
              <a:off x="637798" y="3858546"/>
              <a:ext cx="1769154" cy="365760"/>
              <a:chOff x="637798" y="3858546"/>
              <a:chExt cx="1769154" cy="36576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637798" y="3858546"/>
                <a:ext cx="896828" cy="365760"/>
                <a:chOff x="838966" y="4155660"/>
                <a:chExt cx="896828" cy="365760"/>
              </a:xfrm>
            </p:grpSpPr>
            <p:sp>
              <p:nvSpPr>
                <p:cNvPr id="88" name="Freeform 87"/>
                <p:cNvSpPr/>
                <p:nvPr/>
              </p:nvSpPr>
              <p:spPr bwMode="auto">
                <a:xfrm>
                  <a:off x="1086212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9" name="Freeform 88"/>
                <p:cNvSpPr/>
                <p:nvPr/>
              </p:nvSpPr>
              <p:spPr bwMode="auto">
                <a:xfrm flipH="1">
                  <a:off x="1534626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90" name="Straight Connector 89"/>
                <p:cNvCxnSpPr>
                  <a:endCxn id="89" idx="1"/>
                </p:cNvCxnSpPr>
                <p:nvPr/>
              </p:nvCxnSpPr>
              <p:spPr bwMode="auto">
                <a:xfrm>
                  <a:off x="1287380" y="415566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838966" y="452142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95" name="Group 94"/>
              <p:cNvGrpSpPr/>
              <p:nvPr/>
            </p:nvGrpSpPr>
            <p:grpSpPr>
              <a:xfrm>
                <a:off x="1510124" y="3858546"/>
                <a:ext cx="896828" cy="365760"/>
                <a:chOff x="838966" y="4155660"/>
                <a:chExt cx="896828" cy="365760"/>
              </a:xfrm>
            </p:grpSpPr>
            <p:sp>
              <p:nvSpPr>
                <p:cNvPr id="96" name="Freeform 95"/>
                <p:cNvSpPr/>
                <p:nvPr/>
              </p:nvSpPr>
              <p:spPr bwMode="auto">
                <a:xfrm>
                  <a:off x="1086212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7" name="Freeform 96"/>
                <p:cNvSpPr/>
                <p:nvPr/>
              </p:nvSpPr>
              <p:spPr bwMode="auto">
                <a:xfrm flipH="1">
                  <a:off x="1534626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98" name="Straight Connector 97"/>
                <p:cNvCxnSpPr>
                  <a:endCxn id="97" idx="1"/>
                </p:cNvCxnSpPr>
                <p:nvPr/>
              </p:nvCxnSpPr>
              <p:spPr bwMode="auto">
                <a:xfrm>
                  <a:off x="1287380" y="415566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9" name="Straight Connector 98"/>
                <p:cNvCxnSpPr/>
                <p:nvPr/>
              </p:nvCxnSpPr>
              <p:spPr bwMode="auto">
                <a:xfrm>
                  <a:off x="838966" y="452142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</p:grpSp>
        <p:grpSp>
          <p:nvGrpSpPr>
            <p:cNvPr id="129" name="Group 128"/>
            <p:cNvGrpSpPr/>
            <p:nvPr/>
          </p:nvGrpSpPr>
          <p:grpSpPr>
            <a:xfrm>
              <a:off x="2391229" y="3858546"/>
              <a:ext cx="1769154" cy="365760"/>
              <a:chOff x="637798" y="3858546"/>
              <a:chExt cx="1769154" cy="365760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637798" y="3858546"/>
                <a:ext cx="896828" cy="365760"/>
                <a:chOff x="838966" y="4155660"/>
                <a:chExt cx="896828" cy="365760"/>
              </a:xfrm>
            </p:grpSpPr>
            <p:sp>
              <p:nvSpPr>
                <p:cNvPr id="136" name="Freeform 135"/>
                <p:cNvSpPr/>
                <p:nvPr/>
              </p:nvSpPr>
              <p:spPr bwMode="auto">
                <a:xfrm>
                  <a:off x="1086212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7" name="Freeform 136"/>
                <p:cNvSpPr/>
                <p:nvPr/>
              </p:nvSpPr>
              <p:spPr bwMode="auto">
                <a:xfrm flipH="1">
                  <a:off x="1534626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38" name="Straight Connector 137"/>
                <p:cNvCxnSpPr>
                  <a:endCxn id="137" idx="1"/>
                </p:cNvCxnSpPr>
                <p:nvPr/>
              </p:nvCxnSpPr>
              <p:spPr bwMode="auto">
                <a:xfrm>
                  <a:off x="1287380" y="415566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39" name="Straight Connector 138"/>
                <p:cNvCxnSpPr/>
                <p:nvPr/>
              </p:nvCxnSpPr>
              <p:spPr bwMode="auto">
                <a:xfrm>
                  <a:off x="838966" y="452142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510124" y="3858546"/>
                <a:ext cx="896828" cy="365760"/>
                <a:chOff x="838966" y="4155660"/>
                <a:chExt cx="896828" cy="365760"/>
              </a:xfrm>
            </p:grpSpPr>
            <p:sp>
              <p:nvSpPr>
                <p:cNvPr id="132" name="Freeform 131"/>
                <p:cNvSpPr/>
                <p:nvPr/>
              </p:nvSpPr>
              <p:spPr bwMode="auto">
                <a:xfrm>
                  <a:off x="1086212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Freeform 132"/>
                <p:cNvSpPr/>
                <p:nvPr/>
              </p:nvSpPr>
              <p:spPr bwMode="auto">
                <a:xfrm flipH="1">
                  <a:off x="1534626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34" name="Straight Connector 133"/>
                <p:cNvCxnSpPr>
                  <a:endCxn id="133" idx="1"/>
                </p:cNvCxnSpPr>
                <p:nvPr/>
              </p:nvCxnSpPr>
              <p:spPr bwMode="auto">
                <a:xfrm>
                  <a:off x="1287380" y="415566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35" name="Straight Connector 134"/>
                <p:cNvCxnSpPr/>
                <p:nvPr/>
              </p:nvCxnSpPr>
              <p:spPr bwMode="auto">
                <a:xfrm>
                  <a:off x="838966" y="452142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</p:grpSp>
        <p:grpSp>
          <p:nvGrpSpPr>
            <p:cNvPr id="140" name="Group 139"/>
            <p:cNvGrpSpPr/>
            <p:nvPr/>
          </p:nvGrpSpPr>
          <p:grpSpPr>
            <a:xfrm>
              <a:off x="4145956" y="3858546"/>
              <a:ext cx="1769154" cy="365760"/>
              <a:chOff x="637798" y="3858546"/>
              <a:chExt cx="1769154" cy="365760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637798" y="3858546"/>
                <a:ext cx="896828" cy="365760"/>
                <a:chOff x="838966" y="4155660"/>
                <a:chExt cx="896828" cy="365760"/>
              </a:xfrm>
            </p:grpSpPr>
            <p:sp>
              <p:nvSpPr>
                <p:cNvPr id="147" name="Freeform 146"/>
                <p:cNvSpPr/>
                <p:nvPr/>
              </p:nvSpPr>
              <p:spPr bwMode="auto">
                <a:xfrm>
                  <a:off x="1086212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8" name="Freeform 147"/>
                <p:cNvSpPr/>
                <p:nvPr/>
              </p:nvSpPr>
              <p:spPr bwMode="auto">
                <a:xfrm flipH="1">
                  <a:off x="1534626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49" name="Straight Connector 148"/>
                <p:cNvCxnSpPr>
                  <a:endCxn id="148" idx="1"/>
                </p:cNvCxnSpPr>
                <p:nvPr/>
              </p:nvCxnSpPr>
              <p:spPr bwMode="auto">
                <a:xfrm>
                  <a:off x="1287380" y="415566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50" name="Straight Connector 149"/>
                <p:cNvCxnSpPr/>
                <p:nvPr/>
              </p:nvCxnSpPr>
              <p:spPr bwMode="auto">
                <a:xfrm>
                  <a:off x="838966" y="452142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142" name="Group 141"/>
              <p:cNvGrpSpPr/>
              <p:nvPr/>
            </p:nvGrpSpPr>
            <p:grpSpPr>
              <a:xfrm>
                <a:off x="1510124" y="3858546"/>
                <a:ext cx="896828" cy="365760"/>
                <a:chOff x="838966" y="4155660"/>
                <a:chExt cx="896828" cy="365760"/>
              </a:xfrm>
            </p:grpSpPr>
            <p:sp>
              <p:nvSpPr>
                <p:cNvPr id="143" name="Freeform 142"/>
                <p:cNvSpPr/>
                <p:nvPr/>
              </p:nvSpPr>
              <p:spPr bwMode="auto">
                <a:xfrm>
                  <a:off x="1086212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4" name="Freeform 143"/>
                <p:cNvSpPr/>
                <p:nvPr/>
              </p:nvSpPr>
              <p:spPr bwMode="auto">
                <a:xfrm flipH="1">
                  <a:off x="1534626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45" name="Straight Connector 144"/>
                <p:cNvCxnSpPr>
                  <a:endCxn id="144" idx="1"/>
                </p:cNvCxnSpPr>
                <p:nvPr/>
              </p:nvCxnSpPr>
              <p:spPr bwMode="auto">
                <a:xfrm>
                  <a:off x="1287380" y="415566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46" name="Straight Connector 145"/>
                <p:cNvCxnSpPr/>
                <p:nvPr/>
              </p:nvCxnSpPr>
              <p:spPr bwMode="auto">
                <a:xfrm>
                  <a:off x="838966" y="452142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</p:grpSp>
        <p:grpSp>
          <p:nvGrpSpPr>
            <p:cNvPr id="151" name="Group 150"/>
            <p:cNvGrpSpPr/>
            <p:nvPr/>
          </p:nvGrpSpPr>
          <p:grpSpPr>
            <a:xfrm>
              <a:off x="5896026" y="3858546"/>
              <a:ext cx="1769154" cy="365760"/>
              <a:chOff x="637798" y="3858546"/>
              <a:chExt cx="1769154" cy="36576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637798" y="3858546"/>
                <a:ext cx="896828" cy="365760"/>
                <a:chOff x="838966" y="4155660"/>
                <a:chExt cx="896828" cy="365760"/>
              </a:xfrm>
            </p:grpSpPr>
            <p:sp>
              <p:nvSpPr>
                <p:cNvPr id="158" name="Freeform 157"/>
                <p:cNvSpPr/>
                <p:nvPr/>
              </p:nvSpPr>
              <p:spPr bwMode="auto">
                <a:xfrm>
                  <a:off x="1086212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9" name="Freeform 158"/>
                <p:cNvSpPr/>
                <p:nvPr/>
              </p:nvSpPr>
              <p:spPr bwMode="auto">
                <a:xfrm flipH="1">
                  <a:off x="1534626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60" name="Straight Connector 159"/>
                <p:cNvCxnSpPr>
                  <a:endCxn id="159" idx="1"/>
                </p:cNvCxnSpPr>
                <p:nvPr/>
              </p:nvCxnSpPr>
              <p:spPr bwMode="auto">
                <a:xfrm>
                  <a:off x="1287380" y="415566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1" name="Straight Connector 160"/>
                <p:cNvCxnSpPr/>
                <p:nvPr/>
              </p:nvCxnSpPr>
              <p:spPr bwMode="auto">
                <a:xfrm>
                  <a:off x="838966" y="452142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153" name="Group 152"/>
              <p:cNvGrpSpPr/>
              <p:nvPr/>
            </p:nvGrpSpPr>
            <p:grpSpPr>
              <a:xfrm>
                <a:off x="1510124" y="3858546"/>
                <a:ext cx="896828" cy="365760"/>
                <a:chOff x="838966" y="4155660"/>
                <a:chExt cx="896828" cy="365760"/>
              </a:xfrm>
            </p:grpSpPr>
            <p:sp>
              <p:nvSpPr>
                <p:cNvPr id="154" name="Freeform 153"/>
                <p:cNvSpPr/>
                <p:nvPr/>
              </p:nvSpPr>
              <p:spPr bwMode="auto">
                <a:xfrm>
                  <a:off x="1086212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5" name="Freeform 154"/>
                <p:cNvSpPr/>
                <p:nvPr/>
              </p:nvSpPr>
              <p:spPr bwMode="auto">
                <a:xfrm flipH="1">
                  <a:off x="1534626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56" name="Straight Connector 155"/>
                <p:cNvCxnSpPr>
                  <a:endCxn id="155" idx="1"/>
                </p:cNvCxnSpPr>
                <p:nvPr/>
              </p:nvCxnSpPr>
              <p:spPr bwMode="auto">
                <a:xfrm>
                  <a:off x="1287380" y="415566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57" name="Straight Connector 156"/>
                <p:cNvCxnSpPr/>
                <p:nvPr/>
              </p:nvCxnSpPr>
              <p:spPr bwMode="auto">
                <a:xfrm>
                  <a:off x="838966" y="452142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</p:grpSp>
        <p:grpSp>
          <p:nvGrpSpPr>
            <p:cNvPr id="162" name="Group 161"/>
            <p:cNvGrpSpPr/>
            <p:nvPr/>
          </p:nvGrpSpPr>
          <p:grpSpPr>
            <a:xfrm>
              <a:off x="7660957" y="3858546"/>
              <a:ext cx="1769154" cy="365760"/>
              <a:chOff x="637798" y="3858546"/>
              <a:chExt cx="1769154" cy="36576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637798" y="3858546"/>
                <a:ext cx="896828" cy="365760"/>
                <a:chOff x="838966" y="4155660"/>
                <a:chExt cx="896828" cy="365760"/>
              </a:xfrm>
            </p:grpSpPr>
            <p:sp>
              <p:nvSpPr>
                <p:cNvPr id="169" name="Freeform 168"/>
                <p:cNvSpPr/>
                <p:nvPr/>
              </p:nvSpPr>
              <p:spPr bwMode="auto">
                <a:xfrm>
                  <a:off x="1086212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0" name="Freeform 169"/>
                <p:cNvSpPr/>
                <p:nvPr/>
              </p:nvSpPr>
              <p:spPr bwMode="auto">
                <a:xfrm flipH="1">
                  <a:off x="1534626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71" name="Straight Connector 170"/>
                <p:cNvCxnSpPr>
                  <a:endCxn id="170" idx="1"/>
                </p:cNvCxnSpPr>
                <p:nvPr/>
              </p:nvCxnSpPr>
              <p:spPr bwMode="auto">
                <a:xfrm>
                  <a:off x="1287380" y="415566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72" name="Straight Connector 171"/>
                <p:cNvCxnSpPr/>
                <p:nvPr/>
              </p:nvCxnSpPr>
              <p:spPr bwMode="auto">
                <a:xfrm>
                  <a:off x="838966" y="452142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1510124" y="3858546"/>
                <a:ext cx="896828" cy="365760"/>
                <a:chOff x="838966" y="4155660"/>
                <a:chExt cx="896828" cy="365760"/>
              </a:xfrm>
            </p:grpSpPr>
            <p:sp>
              <p:nvSpPr>
                <p:cNvPr id="165" name="Freeform 164"/>
                <p:cNvSpPr/>
                <p:nvPr/>
              </p:nvSpPr>
              <p:spPr bwMode="auto">
                <a:xfrm>
                  <a:off x="1086212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6" name="Freeform 165"/>
                <p:cNvSpPr/>
                <p:nvPr/>
              </p:nvSpPr>
              <p:spPr bwMode="auto">
                <a:xfrm flipH="1">
                  <a:off x="1534626" y="4155660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67" name="Straight Connector 166"/>
                <p:cNvCxnSpPr>
                  <a:endCxn id="166" idx="1"/>
                </p:cNvCxnSpPr>
                <p:nvPr/>
              </p:nvCxnSpPr>
              <p:spPr bwMode="auto">
                <a:xfrm>
                  <a:off x="1287380" y="415566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8" name="Straight Connector 167"/>
                <p:cNvCxnSpPr/>
                <p:nvPr/>
              </p:nvCxnSpPr>
              <p:spPr bwMode="auto">
                <a:xfrm>
                  <a:off x="838966" y="4521420"/>
                  <a:ext cx="24724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</p:grpSp>
        <p:sp>
          <p:nvSpPr>
            <p:cNvPr id="231" name="TextBox 230"/>
            <p:cNvSpPr txBox="1"/>
            <p:nvPr/>
          </p:nvSpPr>
          <p:spPr>
            <a:xfrm>
              <a:off x="58054" y="3946358"/>
              <a:ext cx="554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+mn-lt"/>
                </a:rPr>
                <a:t>clk</a:t>
              </a:r>
              <a:endParaRPr lang="ru-RU" dirty="0" err="1" smtClean="0">
                <a:latin typeface="+mn-lt"/>
              </a:endParaRPr>
            </a:p>
          </p:txBody>
        </p:sp>
      </p:grpSp>
      <p:grpSp>
        <p:nvGrpSpPr>
          <p:cNvPr id="270" name="Group 269"/>
          <p:cNvGrpSpPr/>
          <p:nvPr/>
        </p:nvGrpSpPr>
        <p:grpSpPr>
          <a:xfrm>
            <a:off x="471765" y="875477"/>
            <a:ext cx="1531785" cy="1093694"/>
            <a:chOff x="335285" y="1162085"/>
            <a:chExt cx="1531785" cy="1093694"/>
          </a:xfrm>
        </p:grpSpPr>
        <p:grpSp>
          <p:nvGrpSpPr>
            <p:cNvPr id="236" name="Group 235"/>
            <p:cNvGrpSpPr/>
            <p:nvPr/>
          </p:nvGrpSpPr>
          <p:grpSpPr>
            <a:xfrm>
              <a:off x="335285" y="1162085"/>
              <a:ext cx="1531785" cy="1093694"/>
              <a:chOff x="1222646" y="4455457"/>
              <a:chExt cx="2408461" cy="1093694"/>
            </a:xfrm>
          </p:grpSpPr>
          <p:sp>
            <p:nvSpPr>
              <p:cNvPr id="237" name="Rectangle 236"/>
              <p:cNvSpPr/>
              <p:nvPr/>
            </p:nvSpPr>
            <p:spPr bwMode="auto">
              <a:xfrm>
                <a:off x="1999128" y="4455457"/>
                <a:ext cx="1290918" cy="1093694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36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2156126" y="4570080"/>
                <a:ext cx="4869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T</a:t>
                </a:r>
              </a:p>
            </p:txBody>
          </p:sp>
          <p:cxnSp>
            <p:nvCxnSpPr>
              <p:cNvPr id="239" name="Straight Connector 238"/>
              <p:cNvCxnSpPr/>
              <p:nvPr/>
            </p:nvCxnSpPr>
            <p:spPr bwMode="auto">
              <a:xfrm>
                <a:off x="1222646" y="4733656"/>
                <a:ext cx="776482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/>
              <p:cNvCxnSpPr/>
              <p:nvPr/>
            </p:nvCxnSpPr>
            <p:spPr bwMode="auto">
              <a:xfrm flipH="1">
                <a:off x="3279161" y="4727955"/>
                <a:ext cx="257029" cy="5701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2" name="Rectangle 241"/>
              <p:cNvSpPr/>
              <p:nvPr/>
            </p:nvSpPr>
            <p:spPr>
              <a:xfrm>
                <a:off x="2758972" y="5102261"/>
                <a:ext cx="5625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!Q</a:t>
                </a:r>
                <a:endParaRPr lang="en-US" sz="1600" dirty="0">
                  <a:latin typeface="Neo Sans Intel" pitchFamily="34" charset="0"/>
                </a:endParaRPr>
              </a:p>
            </p:txBody>
          </p:sp>
          <p:cxnSp>
            <p:nvCxnSpPr>
              <p:cNvPr id="243" name="Straight Connector 242"/>
              <p:cNvCxnSpPr/>
              <p:nvPr/>
            </p:nvCxnSpPr>
            <p:spPr bwMode="auto">
              <a:xfrm flipH="1">
                <a:off x="3291512" y="5271537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4" name="Rectangle 243"/>
              <p:cNvSpPr/>
              <p:nvPr/>
            </p:nvSpPr>
            <p:spPr>
              <a:xfrm>
                <a:off x="1995391" y="5098329"/>
                <a:ext cx="2904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1600" dirty="0">
                  <a:latin typeface="Neo Sans Intel" pitchFamily="34" charset="0"/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2711073" y="4537702"/>
                <a:ext cx="5802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 </a:t>
                </a:r>
                <a:r>
                  <a:rPr lang="en-US" sz="1600" dirty="0" smtClean="0">
                    <a:latin typeface="Neo Sans Intel" pitchFamily="34" charset="0"/>
                  </a:rPr>
                  <a:t>Q</a:t>
                </a:r>
                <a:endParaRPr lang="en-US" sz="1600" dirty="0">
                  <a:latin typeface="Neo Sans Intel" pitchFamily="34" charset="0"/>
                </a:endParaRPr>
              </a:p>
            </p:txBody>
          </p:sp>
        </p:grpSp>
        <p:sp>
          <p:nvSpPr>
            <p:cNvPr id="268" name="Isosceles Triangle 267"/>
            <p:cNvSpPr/>
            <p:nvPr/>
          </p:nvSpPr>
          <p:spPr bwMode="auto">
            <a:xfrm rot="19851746">
              <a:off x="775919" y="1332183"/>
              <a:ext cx="187953" cy="162029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36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0" y="4298004"/>
            <a:ext cx="9003776" cy="467618"/>
            <a:chOff x="58054" y="4394045"/>
            <a:chExt cx="9003776" cy="467618"/>
          </a:xfrm>
        </p:grpSpPr>
        <p:sp>
          <p:nvSpPr>
            <p:cNvPr id="235" name="TextBox 234"/>
            <p:cNvSpPr txBox="1"/>
            <p:nvPr/>
          </p:nvSpPr>
          <p:spPr>
            <a:xfrm>
              <a:off x="58054" y="4492331"/>
              <a:ext cx="554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Q0</a:t>
              </a:r>
              <a:endParaRPr lang="ru-RU" dirty="0" err="1" smtClean="0">
                <a:latin typeface="+mn-lt"/>
              </a:endParaRPr>
            </a:p>
          </p:txBody>
        </p:sp>
        <p:grpSp>
          <p:nvGrpSpPr>
            <p:cNvPr id="317" name="Group 316"/>
            <p:cNvGrpSpPr/>
            <p:nvPr/>
          </p:nvGrpSpPr>
          <p:grpSpPr>
            <a:xfrm>
              <a:off x="610455" y="4394045"/>
              <a:ext cx="1332584" cy="365760"/>
              <a:chOff x="838966" y="4155660"/>
              <a:chExt cx="1332584" cy="365760"/>
            </a:xfrm>
          </p:grpSpPr>
          <p:sp>
            <p:nvSpPr>
              <p:cNvPr id="323" name="Freeform 322"/>
              <p:cNvSpPr/>
              <p:nvPr/>
            </p:nvSpPr>
            <p:spPr bwMode="auto">
              <a:xfrm>
                <a:off x="1086212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24" name="Freeform 323"/>
              <p:cNvSpPr/>
              <p:nvPr/>
            </p:nvSpPr>
            <p:spPr bwMode="auto">
              <a:xfrm flipH="1">
                <a:off x="1970382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325" name="Straight Connector 324"/>
              <p:cNvCxnSpPr>
                <a:endCxn id="324" idx="1"/>
              </p:cNvCxnSpPr>
              <p:nvPr/>
            </p:nvCxnSpPr>
            <p:spPr bwMode="auto">
              <a:xfrm>
                <a:off x="1287380" y="4155660"/>
                <a:ext cx="68300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26" name="Straight Connector 325"/>
              <p:cNvCxnSpPr/>
              <p:nvPr/>
            </p:nvCxnSpPr>
            <p:spPr bwMode="auto">
              <a:xfrm>
                <a:off x="838966" y="4521420"/>
                <a:ext cx="247246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328" name="Group 327"/>
            <p:cNvGrpSpPr/>
            <p:nvPr/>
          </p:nvGrpSpPr>
          <p:grpSpPr>
            <a:xfrm>
              <a:off x="1918664" y="4401206"/>
              <a:ext cx="1792020" cy="365760"/>
              <a:chOff x="379530" y="4155660"/>
              <a:chExt cx="1792020" cy="365760"/>
            </a:xfrm>
          </p:grpSpPr>
          <p:sp>
            <p:nvSpPr>
              <p:cNvPr id="329" name="Freeform 328"/>
              <p:cNvSpPr/>
              <p:nvPr/>
            </p:nvSpPr>
            <p:spPr bwMode="auto">
              <a:xfrm>
                <a:off x="1086212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30" name="Freeform 329"/>
              <p:cNvSpPr/>
              <p:nvPr/>
            </p:nvSpPr>
            <p:spPr bwMode="auto">
              <a:xfrm flipH="1">
                <a:off x="1970382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331" name="Straight Connector 330"/>
              <p:cNvCxnSpPr>
                <a:endCxn id="330" idx="1"/>
              </p:cNvCxnSpPr>
              <p:nvPr/>
            </p:nvCxnSpPr>
            <p:spPr bwMode="auto">
              <a:xfrm>
                <a:off x="1287380" y="4155660"/>
                <a:ext cx="68300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32" name="Straight Connector 331"/>
              <p:cNvCxnSpPr/>
              <p:nvPr/>
            </p:nvCxnSpPr>
            <p:spPr bwMode="auto">
              <a:xfrm>
                <a:off x="379530" y="4521420"/>
                <a:ext cx="70668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340" name="Group 339"/>
            <p:cNvGrpSpPr/>
            <p:nvPr/>
          </p:nvGrpSpPr>
          <p:grpSpPr>
            <a:xfrm>
              <a:off x="3692925" y="4400158"/>
              <a:ext cx="1792020" cy="365760"/>
              <a:chOff x="379530" y="4155660"/>
              <a:chExt cx="1792020" cy="365760"/>
            </a:xfrm>
          </p:grpSpPr>
          <p:sp>
            <p:nvSpPr>
              <p:cNvPr id="341" name="Freeform 340"/>
              <p:cNvSpPr/>
              <p:nvPr/>
            </p:nvSpPr>
            <p:spPr bwMode="auto">
              <a:xfrm>
                <a:off x="1086212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42" name="Freeform 341"/>
              <p:cNvSpPr/>
              <p:nvPr/>
            </p:nvSpPr>
            <p:spPr bwMode="auto">
              <a:xfrm flipH="1">
                <a:off x="1970382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343" name="Straight Connector 342"/>
              <p:cNvCxnSpPr>
                <a:endCxn id="342" idx="1"/>
              </p:cNvCxnSpPr>
              <p:nvPr/>
            </p:nvCxnSpPr>
            <p:spPr bwMode="auto">
              <a:xfrm>
                <a:off x="1287380" y="4155660"/>
                <a:ext cx="68300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44" name="Straight Connector 343"/>
              <p:cNvCxnSpPr/>
              <p:nvPr/>
            </p:nvCxnSpPr>
            <p:spPr bwMode="auto">
              <a:xfrm>
                <a:off x="379530" y="4521420"/>
                <a:ext cx="70668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345" name="Group 344"/>
            <p:cNvGrpSpPr/>
            <p:nvPr/>
          </p:nvGrpSpPr>
          <p:grpSpPr>
            <a:xfrm>
              <a:off x="5474834" y="4396835"/>
              <a:ext cx="1792020" cy="365760"/>
              <a:chOff x="379530" y="4155660"/>
              <a:chExt cx="1792020" cy="365760"/>
            </a:xfrm>
          </p:grpSpPr>
          <p:sp>
            <p:nvSpPr>
              <p:cNvPr id="346" name="Freeform 345"/>
              <p:cNvSpPr/>
              <p:nvPr/>
            </p:nvSpPr>
            <p:spPr bwMode="auto">
              <a:xfrm>
                <a:off x="1086212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47" name="Freeform 346"/>
              <p:cNvSpPr/>
              <p:nvPr/>
            </p:nvSpPr>
            <p:spPr bwMode="auto">
              <a:xfrm flipH="1">
                <a:off x="1970382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348" name="Straight Connector 347"/>
              <p:cNvCxnSpPr>
                <a:endCxn id="347" idx="1"/>
              </p:cNvCxnSpPr>
              <p:nvPr/>
            </p:nvCxnSpPr>
            <p:spPr bwMode="auto">
              <a:xfrm>
                <a:off x="1287380" y="4155660"/>
                <a:ext cx="68300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49" name="Straight Connector 348"/>
              <p:cNvCxnSpPr/>
              <p:nvPr/>
            </p:nvCxnSpPr>
            <p:spPr bwMode="auto">
              <a:xfrm>
                <a:off x="379530" y="4521420"/>
                <a:ext cx="70668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350" name="Group 349"/>
            <p:cNvGrpSpPr/>
            <p:nvPr/>
          </p:nvGrpSpPr>
          <p:grpSpPr>
            <a:xfrm>
              <a:off x="7269810" y="4401206"/>
              <a:ext cx="1792020" cy="365760"/>
              <a:chOff x="379530" y="4155660"/>
              <a:chExt cx="1792020" cy="365760"/>
            </a:xfrm>
          </p:grpSpPr>
          <p:sp>
            <p:nvSpPr>
              <p:cNvPr id="351" name="Freeform 350"/>
              <p:cNvSpPr/>
              <p:nvPr/>
            </p:nvSpPr>
            <p:spPr bwMode="auto">
              <a:xfrm>
                <a:off x="1086212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52" name="Freeform 351"/>
              <p:cNvSpPr/>
              <p:nvPr/>
            </p:nvSpPr>
            <p:spPr bwMode="auto">
              <a:xfrm flipH="1">
                <a:off x="1970382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353" name="Straight Connector 352"/>
              <p:cNvCxnSpPr>
                <a:endCxn id="352" idx="1"/>
              </p:cNvCxnSpPr>
              <p:nvPr/>
            </p:nvCxnSpPr>
            <p:spPr bwMode="auto">
              <a:xfrm>
                <a:off x="1287380" y="4155660"/>
                <a:ext cx="68300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54" name="Straight Connector 353"/>
              <p:cNvCxnSpPr/>
              <p:nvPr/>
            </p:nvCxnSpPr>
            <p:spPr bwMode="auto">
              <a:xfrm>
                <a:off x="379530" y="4521420"/>
                <a:ext cx="70668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359" name="Group 358"/>
          <p:cNvGrpSpPr/>
          <p:nvPr/>
        </p:nvGrpSpPr>
        <p:grpSpPr>
          <a:xfrm>
            <a:off x="1793013" y="884336"/>
            <a:ext cx="1818291" cy="1093694"/>
            <a:chOff x="1656533" y="1170944"/>
            <a:chExt cx="1818291" cy="1093694"/>
          </a:xfrm>
        </p:grpSpPr>
        <p:grpSp>
          <p:nvGrpSpPr>
            <p:cNvPr id="283" name="Group 282"/>
            <p:cNvGrpSpPr/>
            <p:nvPr/>
          </p:nvGrpSpPr>
          <p:grpSpPr>
            <a:xfrm>
              <a:off x="2383673" y="1170944"/>
              <a:ext cx="1091151" cy="1093694"/>
              <a:chOff x="775919" y="1162085"/>
              <a:chExt cx="1091151" cy="1093694"/>
            </a:xfrm>
          </p:grpSpPr>
          <p:grpSp>
            <p:nvGrpSpPr>
              <p:cNvPr id="284" name="Group 283"/>
              <p:cNvGrpSpPr/>
              <p:nvPr/>
            </p:nvGrpSpPr>
            <p:grpSpPr>
              <a:xfrm>
                <a:off x="826752" y="1162085"/>
                <a:ext cx="1040318" cy="1093694"/>
                <a:chOff x="1995391" y="4455457"/>
                <a:chExt cx="1635716" cy="1093694"/>
              </a:xfrm>
            </p:grpSpPr>
            <p:sp>
              <p:nvSpPr>
                <p:cNvPr id="286" name="Rectangle 285"/>
                <p:cNvSpPr/>
                <p:nvPr/>
              </p:nvSpPr>
              <p:spPr bwMode="auto">
                <a:xfrm>
                  <a:off x="1999128" y="4455457"/>
                  <a:ext cx="1290918" cy="1093694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  <a:headEnd type="none" w="sm" len="sm"/>
                  <a:tailEnd type="none" w="sm" len="sm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3600" b="1" dirty="0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2156126" y="4570080"/>
                  <a:ext cx="48694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Neo Sans Intel" pitchFamily="34" charset="0"/>
                    </a:rPr>
                    <a:t>T</a:t>
                  </a:r>
                </a:p>
              </p:txBody>
            </p:sp>
            <p:cxnSp>
              <p:nvCxnSpPr>
                <p:cNvPr id="289" name="Straight Connector 288"/>
                <p:cNvCxnSpPr/>
                <p:nvPr/>
              </p:nvCxnSpPr>
              <p:spPr bwMode="auto">
                <a:xfrm flipH="1">
                  <a:off x="3279161" y="4733656"/>
                  <a:ext cx="291013" cy="0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0" name="Rectangle 289"/>
                <p:cNvSpPr/>
                <p:nvPr/>
              </p:nvSpPr>
              <p:spPr>
                <a:xfrm>
                  <a:off x="2758972" y="5102261"/>
                  <a:ext cx="5625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latin typeface="Neo Sans Intel" pitchFamily="34" charset="0"/>
                    </a:rPr>
                    <a:t>!Q</a:t>
                  </a:r>
                  <a:endParaRPr lang="en-US" sz="1600" dirty="0">
                    <a:latin typeface="Neo Sans Intel" pitchFamily="34" charset="0"/>
                  </a:endParaRPr>
                </a:p>
              </p:txBody>
            </p:sp>
            <p:cxnSp>
              <p:nvCxnSpPr>
                <p:cNvPr id="291" name="Straight Connector 290"/>
                <p:cNvCxnSpPr/>
                <p:nvPr/>
              </p:nvCxnSpPr>
              <p:spPr bwMode="auto">
                <a:xfrm flipH="1">
                  <a:off x="3291512" y="5271537"/>
                  <a:ext cx="339595" cy="0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92" name="Rectangle 291"/>
                <p:cNvSpPr/>
                <p:nvPr/>
              </p:nvSpPr>
              <p:spPr>
                <a:xfrm>
                  <a:off x="1995391" y="5098329"/>
                  <a:ext cx="2904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1600" dirty="0">
                    <a:latin typeface="Neo Sans Intel" pitchFamily="34" charset="0"/>
                  </a:endParaRPr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711073" y="4537702"/>
                  <a:ext cx="58020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Neo Sans Intel" pitchFamily="34" charset="0"/>
                    </a:rPr>
                    <a:t> </a:t>
                  </a:r>
                  <a:r>
                    <a:rPr lang="en-US" sz="1600" dirty="0" smtClean="0">
                      <a:latin typeface="Neo Sans Intel" pitchFamily="34" charset="0"/>
                    </a:rPr>
                    <a:t>Q</a:t>
                  </a:r>
                  <a:endParaRPr lang="en-US" sz="1600" dirty="0">
                    <a:latin typeface="Neo Sans Intel" pitchFamily="34" charset="0"/>
                  </a:endParaRPr>
                </a:p>
              </p:txBody>
            </p:sp>
          </p:grpSp>
          <p:sp>
            <p:nvSpPr>
              <p:cNvPr id="285" name="Isosceles Triangle 284"/>
              <p:cNvSpPr/>
              <p:nvPr/>
            </p:nvSpPr>
            <p:spPr bwMode="auto">
              <a:xfrm rot="19851746">
                <a:off x="775919" y="1332183"/>
                <a:ext cx="187953" cy="162029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36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57" name="Elbow Connector 356"/>
            <p:cNvCxnSpPr>
              <a:stCxn id="285" idx="1"/>
              <a:endCxn id="242" idx="3"/>
            </p:cNvCxnSpPr>
            <p:nvPr/>
          </p:nvCxnSpPr>
          <p:spPr bwMode="auto">
            <a:xfrm rot="10800000" flipV="1">
              <a:off x="1656533" y="1444936"/>
              <a:ext cx="780074" cy="533230"/>
            </a:xfrm>
            <a:prstGeom prst="bentConnector3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61" name="Group 360"/>
          <p:cNvGrpSpPr/>
          <p:nvPr/>
        </p:nvGrpSpPr>
        <p:grpSpPr>
          <a:xfrm>
            <a:off x="3414415" y="896863"/>
            <a:ext cx="1804643" cy="1093694"/>
            <a:chOff x="1670181" y="1170944"/>
            <a:chExt cx="1804643" cy="1093694"/>
          </a:xfrm>
        </p:grpSpPr>
        <p:grpSp>
          <p:nvGrpSpPr>
            <p:cNvPr id="362" name="Group 361"/>
            <p:cNvGrpSpPr/>
            <p:nvPr/>
          </p:nvGrpSpPr>
          <p:grpSpPr>
            <a:xfrm>
              <a:off x="2383673" y="1170944"/>
              <a:ext cx="1091151" cy="1093694"/>
              <a:chOff x="775919" y="1162085"/>
              <a:chExt cx="1091151" cy="1093694"/>
            </a:xfrm>
          </p:grpSpPr>
          <p:grpSp>
            <p:nvGrpSpPr>
              <p:cNvPr id="364" name="Group 363"/>
              <p:cNvGrpSpPr/>
              <p:nvPr/>
            </p:nvGrpSpPr>
            <p:grpSpPr>
              <a:xfrm>
                <a:off x="826752" y="1162085"/>
                <a:ext cx="1040318" cy="1093694"/>
                <a:chOff x="1995391" y="4455457"/>
                <a:chExt cx="1635716" cy="1093694"/>
              </a:xfrm>
            </p:grpSpPr>
            <p:sp>
              <p:nvSpPr>
                <p:cNvPr id="366" name="Rectangle 365"/>
                <p:cNvSpPr/>
                <p:nvPr/>
              </p:nvSpPr>
              <p:spPr bwMode="auto">
                <a:xfrm>
                  <a:off x="1999128" y="4455457"/>
                  <a:ext cx="1290918" cy="1093694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  <a:headEnd type="none" w="sm" len="sm"/>
                  <a:tailEnd type="none" w="sm" len="sm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3600" b="1" dirty="0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156126" y="4570080"/>
                  <a:ext cx="48694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Neo Sans Intel" pitchFamily="34" charset="0"/>
                    </a:rPr>
                    <a:t>T</a:t>
                  </a:r>
                </a:p>
              </p:txBody>
            </p:sp>
            <p:cxnSp>
              <p:nvCxnSpPr>
                <p:cNvPr id="368" name="Straight Connector 367"/>
                <p:cNvCxnSpPr/>
                <p:nvPr/>
              </p:nvCxnSpPr>
              <p:spPr bwMode="auto">
                <a:xfrm flipH="1">
                  <a:off x="3279161" y="4733656"/>
                  <a:ext cx="291013" cy="0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69" name="Rectangle 368"/>
                <p:cNvSpPr/>
                <p:nvPr/>
              </p:nvSpPr>
              <p:spPr>
                <a:xfrm>
                  <a:off x="2758972" y="5102261"/>
                  <a:ext cx="5625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latin typeface="Neo Sans Intel" pitchFamily="34" charset="0"/>
                    </a:rPr>
                    <a:t>!Q</a:t>
                  </a:r>
                  <a:endParaRPr lang="en-US" sz="1600" dirty="0">
                    <a:latin typeface="Neo Sans Intel" pitchFamily="34" charset="0"/>
                  </a:endParaRPr>
                </a:p>
              </p:txBody>
            </p:sp>
            <p:cxnSp>
              <p:nvCxnSpPr>
                <p:cNvPr id="370" name="Straight Connector 369"/>
                <p:cNvCxnSpPr/>
                <p:nvPr/>
              </p:nvCxnSpPr>
              <p:spPr bwMode="auto">
                <a:xfrm flipH="1">
                  <a:off x="3291512" y="5271537"/>
                  <a:ext cx="339595" cy="0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71" name="Rectangle 370"/>
                <p:cNvSpPr/>
                <p:nvPr/>
              </p:nvSpPr>
              <p:spPr>
                <a:xfrm>
                  <a:off x="1995391" y="5098329"/>
                  <a:ext cx="2904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1600" dirty="0">
                    <a:latin typeface="Neo Sans Intel" pitchFamily="34" charset="0"/>
                  </a:endParaRPr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2711073" y="4537702"/>
                  <a:ext cx="58020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Neo Sans Intel" pitchFamily="34" charset="0"/>
                    </a:rPr>
                    <a:t> </a:t>
                  </a:r>
                  <a:r>
                    <a:rPr lang="en-US" sz="1600" dirty="0" smtClean="0">
                      <a:latin typeface="Neo Sans Intel" pitchFamily="34" charset="0"/>
                    </a:rPr>
                    <a:t>Q</a:t>
                  </a:r>
                  <a:endParaRPr lang="en-US" sz="1600" dirty="0">
                    <a:latin typeface="Neo Sans Intel" pitchFamily="34" charset="0"/>
                  </a:endParaRPr>
                </a:p>
              </p:txBody>
            </p:sp>
          </p:grpSp>
          <p:sp>
            <p:nvSpPr>
              <p:cNvPr id="365" name="Isosceles Triangle 364"/>
              <p:cNvSpPr/>
              <p:nvPr/>
            </p:nvSpPr>
            <p:spPr bwMode="auto">
              <a:xfrm rot="19851746">
                <a:off x="775919" y="1332183"/>
                <a:ext cx="187953" cy="162029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36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63" name="Elbow Connector 362"/>
            <p:cNvCxnSpPr>
              <a:stCxn id="365" idx="1"/>
            </p:cNvCxnSpPr>
            <p:nvPr/>
          </p:nvCxnSpPr>
          <p:spPr bwMode="auto">
            <a:xfrm rot="10800000" flipV="1">
              <a:off x="1670181" y="1444936"/>
              <a:ext cx="766426" cy="533230"/>
            </a:xfrm>
            <a:prstGeom prst="bentConnector3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73" name="Group 372"/>
          <p:cNvGrpSpPr/>
          <p:nvPr/>
        </p:nvGrpSpPr>
        <p:grpSpPr>
          <a:xfrm>
            <a:off x="5002218" y="909279"/>
            <a:ext cx="1804643" cy="1093694"/>
            <a:chOff x="1670181" y="1170944"/>
            <a:chExt cx="1804643" cy="1093694"/>
          </a:xfrm>
        </p:grpSpPr>
        <p:grpSp>
          <p:nvGrpSpPr>
            <p:cNvPr id="374" name="Group 373"/>
            <p:cNvGrpSpPr/>
            <p:nvPr/>
          </p:nvGrpSpPr>
          <p:grpSpPr>
            <a:xfrm>
              <a:off x="2383673" y="1170944"/>
              <a:ext cx="1091151" cy="1093694"/>
              <a:chOff x="775919" y="1162085"/>
              <a:chExt cx="1091151" cy="1093694"/>
            </a:xfrm>
          </p:grpSpPr>
          <p:grpSp>
            <p:nvGrpSpPr>
              <p:cNvPr id="376" name="Group 375"/>
              <p:cNvGrpSpPr/>
              <p:nvPr/>
            </p:nvGrpSpPr>
            <p:grpSpPr>
              <a:xfrm>
                <a:off x="826752" y="1162085"/>
                <a:ext cx="1040318" cy="1093694"/>
                <a:chOff x="1995391" y="4455457"/>
                <a:chExt cx="1635716" cy="1093694"/>
              </a:xfrm>
            </p:grpSpPr>
            <p:sp>
              <p:nvSpPr>
                <p:cNvPr id="378" name="Rectangle 377"/>
                <p:cNvSpPr/>
                <p:nvPr/>
              </p:nvSpPr>
              <p:spPr bwMode="auto">
                <a:xfrm>
                  <a:off x="1999128" y="4455457"/>
                  <a:ext cx="1290918" cy="1093694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  <a:headEnd type="none" w="sm" len="sm"/>
                  <a:tailEnd type="none" w="sm" len="sm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3600" b="1" dirty="0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156126" y="4570080"/>
                  <a:ext cx="48694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Neo Sans Intel" pitchFamily="34" charset="0"/>
                    </a:rPr>
                    <a:t>T</a:t>
                  </a:r>
                </a:p>
              </p:txBody>
            </p:sp>
            <p:cxnSp>
              <p:nvCxnSpPr>
                <p:cNvPr id="380" name="Straight Connector 379"/>
                <p:cNvCxnSpPr/>
                <p:nvPr/>
              </p:nvCxnSpPr>
              <p:spPr bwMode="auto">
                <a:xfrm flipH="1">
                  <a:off x="3279161" y="4733656"/>
                  <a:ext cx="291013" cy="0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81" name="Rectangle 380"/>
                <p:cNvSpPr/>
                <p:nvPr/>
              </p:nvSpPr>
              <p:spPr>
                <a:xfrm>
                  <a:off x="2758972" y="5102261"/>
                  <a:ext cx="5625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latin typeface="Neo Sans Intel" pitchFamily="34" charset="0"/>
                    </a:rPr>
                    <a:t>!Q</a:t>
                  </a:r>
                  <a:endParaRPr lang="en-US" sz="1600" dirty="0">
                    <a:latin typeface="Neo Sans Intel" pitchFamily="34" charset="0"/>
                  </a:endParaRPr>
                </a:p>
              </p:txBody>
            </p:sp>
            <p:cxnSp>
              <p:nvCxnSpPr>
                <p:cNvPr id="382" name="Straight Connector 381"/>
                <p:cNvCxnSpPr/>
                <p:nvPr/>
              </p:nvCxnSpPr>
              <p:spPr bwMode="auto">
                <a:xfrm flipH="1">
                  <a:off x="3291512" y="5271537"/>
                  <a:ext cx="339595" cy="0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tx2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83" name="Rectangle 382"/>
                <p:cNvSpPr/>
                <p:nvPr/>
              </p:nvSpPr>
              <p:spPr>
                <a:xfrm>
                  <a:off x="1995391" y="5098329"/>
                  <a:ext cx="29045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1600" dirty="0">
                    <a:latin typeface="Neo Sans Intel" pitchFamily="34" charset="0"/>
                  </a:endParaRPr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2711073" y="4537702"/>
                  <a:ext cx="58020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Neo Sans Intel" pitchFamily="34" charset="0"/>
                    </a:rPr>
                    <a:t> </a:t>
                  </a:r>
                  <a:r>
                    <a:rPr lang="en-US" sz="1600" dirty="0" smtClean="0">
                      <a:latin typeface="Neo Sans Intel" pitchFamily="34" charset="0"/>
                    </a:rPr>
                    <a:t>Q</a:t>
                  </a:r>
                  <a:endParaRPr lang="en-US" sz="1600" dirty="0">
                    <a:latin typeface="Neo Sans Intel" pitchFamily="34" charset="0"/>
                  </a:endParaRPr>
                </a:p>
              </p:txBody>
            </p:sp>
          </p:grpSp>
          <p:sp>
            <p:nvSpPr>
              <p:cNvPr id="377" name="Isosceles Triangle 376"/>
              <p:cNvSpPr/>
              <p:nvPr/>
            </p:nvSpPr>
            <p:spPr bwMode="auto">
              <a:xfrm rot="19851746">
                <a:off x="775919" y="1332183"/>
                <a:ext cx="187953" cy="162029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36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75" name="Elbow Connector 374"/>
            <p:cNvCxnSpPr>
              <a:stCxn id="377" idx="1"/>
            </p:cNvCxnSpPr>
            <p:nvPr/>
          </p:nvCxnSpPr>
          <p:spPr bwMode="auto">
            <a:xfrm rot="10800000" flipV="1">
              <a:off x="1670181" y="1444936"/>
              <a:ext cx="766426" cy="533230"/>
            </a:xfrm>
            <a:prstGeom prst="bentConnector3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21" name="Group 420"/>
          <p:cNvGrpSpPr/>
          <p:nvPr/>
        </p:nvGrpSpPr>
        <p:grpSpPr>
          <a:xfrm>
            <a:off x="-2064" y="4853804"/>
            <a:ext cx="10725845" cy="1490371"/>
            <a:chOff x="55990" y="4949845"/>
            <a:chExt cx="10725845" cy="1490371"/>
          </a:xfrm>
        </p:grpSpPr>
        <p:grpSp>
          <p:nvGrpSpPr>
            <p:cNvPr id="333" name="Group 332"/>
            <p:cNvGrpSpPr/>
            <p:nvPr/>
          </p:nvGrpSpPr>
          <p:grpSpPr>
            <a:xfrm>
              <a:off x="610455" y="4949845"/>
              <a:ext cx="3100229" cy="369717"/>
              <a:chOff x="838966" y="4155660"/>
              <a:chExt cx="3100229" cy="369717"/>
            </a:xfrm>
          </p:grpSpPr>
          <p:sp>
            <p:nvSpPr>
              <p:cNvPr id="334" name="Freeform 333"/>
              <p:cNvSpPr/>
              <p:nvPr/>
            </p:nvSpPr>
            <p:spPr bwMode="auto">
              <a:xfrm>
                <a:off x="1976555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35" name="Freeform 334"/>
              <p:cNvSpPr/>
              <p:nvPr/>
            </p:nvSpPr>
            <p:spPr bwMode="auto">
              <a:xfrm flipH="1">
                <a:off x="3738027" y="4159617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336" name="Straight Connector 335"/>
              <p:cNvCxnSpPr>
                <a:stCxn id="334" idx="1"/>
                <a:endCxn id="335" idx="1"/>
              </p:cNvCxnSpPr>
              <p:nvPr/>
            </p:nvCxnSpPr>
            <p:spPr bwMode="auto">
              <a:xfrm>
                <a:off x="2177723" y="4155660"/>
                <a:ext cx="1560304" cy="395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37" name="Straight Connector 336"/>
              <p:cNvCxnSpPr/>
              <p:nvPr/>
            </p:nvCxnSpPr>
            <p:spPr bwMode="auto">
              <a:xfrm>
                <a:off x="838966" y="4521420"/>
                <a:ext cx="1131416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355" name="TextBox 354"/>
            <p:cNvSpPr txBox="1"/>
            <p:nvPr/>
          </p:nvSpPr>
          <p:spPr>
            <a:xfrm>
              <a:off x="55990" y="5042757"/>
              <a:ext cx="554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Q1</a:t>
              </a:r>
              <a:endParaRPr lang="ru-RU" dirty="0" err="1" smtClean="0">
                <a:latin typeface="+mn-lt"/>
              </a:endParaRPr>
            </a:p>
          </p:txBody>
        </p:sp>
        <p:grpSp>
          <p:nvGrpSpPr>
            <p:cNvPr id="388" name="Group 387"/>
            <p:cNvGrpSpPr/>
            <p:nvPr/>
          </p:nvGrpSpPr>
          <p:grpSpPr>
            <a:xfrm>
              <a:off x="3705156" y="4953587"/>
              <a:ext cx="3539356" cy="369717"/>
              <a:chOff x="399839" y="4155660"/>
              <a:chExt cx="3539356" cy="369717"/>
            </a:xfrm>
          </p:grpSpPr>
          <p:sp>
            <p:nvSpPr>
              <p:cNvPr id="389" name="Freeform 388"/>
              <p:cNvSpPr/>
              <p:nvPr/>
            </p:nvSpPr>
            <p:spPr bwMode="auto">
              <a:xfrm>
                <a:off x="1976555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90" name="Freeform 389"/>
              <p:cNvSpPr/>
              <p:nvPr/>
            </p:nvSpPr>
            <p:spPr bwMode="auto">
              <a:xfrm flipH="1">
                <a:off x="3738027" y="4159617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391" name="Straight Connector 390"/>
              <p:cNvCxnSpPr>
                <a:stCxn id="389" idx="1"/>
                <a:endCxn id="390" idx="1"/>
              </p:cNvCxnSpPr>
              <p:nvPr/>
            </p:nvCxnSpPr>
            <p:spPr bwMode="auto">
              <a:xfrm>
                <a:off x="2177723" y="4155660"/>
                <a:ext cx="1560304" cy="395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92" name="Straight Connector 391"/>
              <p:cNvCxnSpPr/>
              <p:nvPr/>
            </p:nvCxnSpPr>
            <p:spPr bwMode="auto">
              <a:xfrm>
                <a:off x="399839" y="4521420"/>
                <a:ext cx="157054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396" name="Group 395"/>
            <p:cNvGrpSpPr/>
            <p:nvPr/>
          </p:nvGrpSpPr>
          <p:grpSpPr>
            <a:xfrm>
              <a:off x="7242479" y="4955038"/>
              <a:ext cx="3539356" cy="369717"/>
              <a:chOff x="399839" y="4155660"/>
              <a:chExt cx="3539356" cy="369717"/>
            </a:xfrm>
          </p:grpSpPr>
          <p:sp>
            <p:nvSpPr>
              <p:cNvPr id="397" name="Freeform 396"/>
              <p:cNvSpPr/>
              <p:nvPr/>
            </p:nvSpPr>
            <p:spPr bwMode="auto">
              <a:xfrm>
                <a:off x="1976555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98" name="Freeform 397"/>
              <p:cNvSpPr/>
              <p:nvPr/>
            </p:nvSpPr>
            <p:spPr bwMode="auto">
              <a:xfrm flipH="1">
                <a:off x="3738027" y="4159617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399" name="Straight Connector 398"/>
              <p:cNvCxnSpPr>
                <a:stCxn id="397" idx="1"/>
                <a:endCxn id="398" idx="1"/>
              </p:cNvCxnSpPr>
              <p:nvPr/>
            </p:nvCxnSpPr>
            <p:spPr bwMode="auto">
              <a:xfrm>
                <a:off x="2177723" y="4155660"/>
                <a:ext cx="1560304" cy="395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400" name="Straight Connector 399"/>
              <p:cNvCxnSpPr/>
              <p:nvPr/>
            </p:nvCxnSpPr>
            <p:spPr bwMode="auto">
              <a:xfrm>
                <a:off x="399839" y="4521420"/>
                <a:ext cx="157054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403" name="TextBox 402"/>
            <p:cNvSpPr txBox="1"/>
            <p:nvPr/>
          </p:nvSpPr>
          <p:spPr>
            <a:xfrm>
              <a:off x="60209" y="5589526"/>
              <a:ext cx="554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Q2</a:t>
              </a:r>
              <a:endParaRPr lang="ru-RU" dirty="0" err="1" smtClean="0">
                <a:latin typeface="+mn-lt"/>
              </a:endParaRPr>
            </a:p>
          </p:txBody>
        </p:sp>
        <p:grpSp>
          <p:nvGrpSpPr>
            <p:cNvPr id="404" name="Group 403"/>
            <p:cNvGrpSpPr/>
            <p:nvPr/>
          </p:nvGrpSpPr>
          <p:grpSpPr>
            <a:xfrm>
              <a:off x="637798" y="5428024"/>
              <a:ext cx="6679552" cy="369717"/>
              <a:chOff x="-960924" y="4155660"/>
              <a:chExt cx="6679552" cy="369717"/>
            </a:xfrm>
          </p:grpSpPr>
          <p:sp>
            <p:nvSpPr>
              <p:cNvPr id="405" name="Freeform 404"/>
              <p:cNvSpPr/>
              <p:nvPr/>
            </p:nvSpPr>
            <p:spPr bwMode="auto">
              <a:xfrm>
                <a:off x="1976555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06" name="Freeform 405"/>
              <p:cNvSpPr/>
              <p:nvPr/>
            </p:nvSpPr>
            <p:spPr bwMode="auto">
              <a:xfrm flipH="1">
                <a:off x="5517460" y="4159617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407" name="Straight Connector 406"/>
              <p:cNvCxnSpPr>
                <a:stCxn id="405" idx="1"/>
                <a:endCxn id="406" idx="1"/>
              </p:cNvCxnSpPr>
              <p:nvPr/>
            </p:nvCxnSpPr>
            <p:spPr bwMode="auto">
              <a:xfrm>
                <a:off x="2177723" y="4155660"/>
                <a:ext cx="3339737" cy="395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408" name="Straight Connector 407"/>
              <p:cNvCxnSpPr/>
              <p:nvPr/>
            </p:nvCxnSpPr>
            <p:spPr bwMode="auto">
              <a:xfrm>
                <a:off x="-960924" y="4521420"/>
                <a:ext cx="2931306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411" name="Straight Connector 410"/>
            <p:cNvCxnSpPr/>
            <p:nvPr/>
          </p:nvCxnSpPr>
          <p:spPr bwMode="auto">
            <a:xfrm>
              <a:off x="7314876" y="5793784"/>
              <a:ext cx="293130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12" name="TextBox 411"/>
            <p:cNvSpPr txBox="1"/>
            <p:nvPr/>
          </p:nvSpPr>
          <p:spPr>
            <a:xfrm>
              <a:off x="64991" y="6070884"/>
              <a:ext cx="554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Q3</a:t>
              </a:r>
              <a:endParaRPr lang="ru-RU" dirty="0" err="1" smtClean="0">
                <a:latin typeface="+mn-lt"/>
              </a:endParaRPr>
            </a:p>
          </p:txBody>
        </p:sp>
        <p:grpSp>
          <p:nvGrpSpPr>
            <p:cNvPr id="413" name="Group 412"/>
            <p:cNvGrpSpPr/>
            <p:nvPr/>
          </p:nvGrpSpPr>
          <p:grpSpPr>
            <a:xfrm>
              <a:off x="619456" y="5878183"/>
              <a:ext cx="10072268" cy="377367"/>
              <a:chOff x="-4554808" y="4155660"/>
              <a:chExt cx="10072268" cy="377367"/>
            </a:xfrm>
          </p:grpSpPr>
          <p:sp>
            <p:nvSpPr>
              <p:cNvPr id="414" name="Freeform 413"/>
              <p:cNvSpPr/>
              <p:nvPr/>
            </p:nvSpPr>
            <p:spPr bwMode="auto">
              <a:xfrm>
                <a:off x="1976555" y="4155660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416" name="Straight Connector 415"/>
              <p:cNvCxnSpPr>
                <a:stCxn id="414" idx="1"/>
              </p:cNvCxnSpPr>
              <p:nvPr/>
            </p:nvCxnSpPr>
            <p:spPr bwMode="auto">
              <a:xfrm>
                <a:off x="2177723" y="4155660"/>
                <a:ext cx="3339737" cy="395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417" name="Straight Connector 416"/>
              <p:cNvCxnSpPr>
                <a:stCxn id="412" idx="3"/>
              </p:cNvCxnSpPr>
              <p:nvPr/>
            </p:nvCxnSpPr>
            <p:spPr bwMode="auto">
              <a:xfrm flipV="1">
                <a:off x="-4554808" y="4521420"/>
                <a:ext cx="6525190" cy="1160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3571908"/>
      </p:ext>
    </p:extLst>
  </p:cSld>
  <p:clrMapOvr>
    <a:masterClrMapping/>
  </p:clrMapOvr>
  <p:transition advTm="2651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4" grpId="0"/>
      <p:bldP spid="85" grpId="0"/>
      <p:bldP spid="86" grpId="0"/>
      <p:bldP spid="87" grpId="0"/>
    </p:bldLst>
  </p:timing>
  <p:extLst>
    <p:ext uri="{3A86A75C-4F4B-4683-9AE1-C65F6400EC91}">
      <p14:laserTraceLst xmlns:p14="http://schemas.microsoft.com/office/powerpoint/2010/main">
        <p14:tracePtLst>
          <p14:tracePt t="34588" x="6777038" y="4027488"/>
          <p14:tracePt t="34596" x="6286500" y="3786188"/>
          <p14:tracePt t="34607" x="5697538" y="3536950"/>
          <p14:tracePt t="34623" x="5099050" y="3170238"/>
          <p14:tracePt t="34640" x="4027488" y="2768600"/>
          <p14:tracePt t="34657" x="3179763" y="2374900"/>
          <p14:tracePt t="34673" x="2884488" y="2160588"/>
          <p14:tracePt t="34690" x="2625725" y="2009775"/>
          <p14:tracePt t="34707" x="2598738" y="1946275"/>
          <p14:tracePt t="34975" x="2571750" y="1946275"/>
          <p14:tracePt t="34985" x="2527300" y="1946275"/>
          <p14:tracePt t="34995" x="2465388" y="1955800"/>
          <p14:tracePt t="35007" x="2393950" y="1965325"/>
          <p14:tracePt t="35025" x="2251075" y="1982788"/>
          <p14:tracePt t="35040" x="2170113" y="1982788"/>
          <p14:tracePt t="35057" x="2009775" y="1928813"/>
          <p14:tracePt t="35073" x="1938338" y="1847850"/>
          <p14:tracePt t="35090" x="1874838" y="1670050"/>
          <p14:tracePt t="35107" x="1884363" y="1633538"/>
          <p14:tracePt t="35435" x="1847850" y="1589088"/>
          <p14:tracePt t="35445" x="1785938" y="1527175"/>
          <p14:tracePt t="35457" x="1697038" y="1465263"/>
          <p14:tracePt t="35473" x="1589088" y="1374775"/>
          <p14:tracePt t="35490" x="1401763" y="1160463"/>
          <p14:tracePt t="35507" x="1303338" y="1089025"/>
          <p14:tracePt t="35524" x="1276350" y="1081088"/>
          <p14:tracePt t="35540" x="1258888" y="1081088"/>
          <p14:tracePt t="35557" x="1250950" y="1089025"/>
          <p14:tracePt t="35785" x="1204913" y="1116013"/>
          <p14:tracePt t="35794" x="1152525" y="1125538"/>
          <p14:tracePt t="35807" x="1089025" y="1143000"/>
          <p14:tracePt t="35824" x="1000125" y="1160463"/>
          <p14:tracePt t="35840" x="973138" y="1160463"/>
          <p14:tracePt t="35857" x="955675" y="1160463"/>
          <p14:tracePt t="35874" x="919163" y="1125538"/>
          <p14:tracePt t="35890" x="911225" y="1089025"/>
          <p14:tracePt t="35907" x="901700" y="1054100"/>
          <p14:tracePt t="35923" x="901700" y="1044575"/>
          <p14:tracePt t="35940" x="901700" y="1036638"/>
          <p14:tracePt t="35957" x="911225" y="1036638"/>
          <p14:tracePt t="35974" x="946150" y="1017588"/>
          <p14:tracePt t="35990" x="1036638" y="1009650"/>
          <p14:tracePt t="36008" x="1268413" y="1081088"/>
          <p14:tracePt t="36024" x="1490663" y="1241425"/>
          <p14:tracePt t="36041" x="1724025" y="1366838"/>
          <p14:tracePt t="36058" x="1847850" y="1393825"/>
          <p14:tracePt t="36074" x="1893888" y="1401763"/>
          <p14:tracePt t="36090" x="1982788" y="1401763"/>
          <p14:tracePt t="36107" x="2009775" y="1401763"/>
          <p14:tracePt t="36124" x="2027238" y="1401763"/>
          <p14:tracePt t="36140" x="2027238" y="1411288"/>
          <p14:tracePt t="36212" x="2017713" y="1419225"/>
          <p14:tracePt t="36223" x="2009775" y="1428750"/>
          <p14:tracePt t="36233" x="2000250" y="1446213"/>
          <p14:tracePt t="36242" x="1990725" y="1473200"/>
          <p14:tracePt t="36257" x="1982788" y="1490663"/>
          <p14:tracePt t="36274" x="1955800" y="1571625"/>
          <p14:tracePt t="36291" x="1938338" y="1625600"/>
          <p14:tracePt t="36307" x="1919288" y="1670050"/>
          <p14:tracePt t="36324" x="1893888" y="1731963"/>
          <p14:tracePt t="36341" x="1874838" y="1776413"/>
          <p14:tracePt t="36357" x="1812925" y="1866900"/>
          <p14:tracePt t="36374" x="1795463" y="1893888"/>
          <p14:tracePt t="36390" x="1758950" y="1911350"/>
          <p14:tracePt t="36407" x="1724025" y="1928813"/>
          <p14:tracePt t="36424" x="1687513" y="1919288"/>
          <p14:tracePt t="36440" x="1536700" y="1839913"/>
          <p14:tracePt t="36458" x="1366838" y="1697038"/>
          <p14:tracePt t="36474" x="1295400" y="1643063"/>
          <p14:tracePt t="36490" x="1196975" y="1554163"/>
          <p14:tracePt t="36509" x="1152525" y="1438275"/>
          <p14:tracePt t="36524" x="1152525" y="1357313"/>
          <p14:tracePt t="36541" x="1152525" y="1276350"/>
          <p14:tracePt t="36557" x="1143000" y="1258888"/>
          <p14:tracePt t="36574" x="1143000" y="1231900"/>
          <p14:tracePt t="36611" x="1152525" y="1223963"/>
          <p14:tracePt t="36624" x="1179513" y="1214438"/>
          <p14:tracePt t="36642" x="1204913" y="1204913"/>
          <p14:tracePt t="36826" x="1204913" y="1214438"/>
          <p14:tracePt t="36836" x="1214438" y="1214438"/>
          <p14:tracePt t="36847" x="1214438" y="1223963"/>
          <p14:tracePt t="36858" x="1223963" y="1223963"/>
          <p14:tracePt t="36874" x="1223963" y="1231900"/>
          <p14:tracePt t="36928" x="1231900" y="1231900"/>
          <p14:tracePt t="36939" x="1241425" y="1231900"/>
          <p14:tracePt t="36970" x="1241425" y="1223963"/>
          <p14:tracePt t="37000" x="1241425" y="1214438"/>
          <p14:tracePt t="37020" x="1241425" y="1204913"/>
          <p14:tracePt t="37041" x="1231900" y="1196975"/>
          <p14:tracePt t="37062" x="1223963" y="1196975"/>
          <p14:tracePt t="37113" x="1214438" y="1196975"/>
          <p14:tracePt t="37122" x="1204913" y="1196975"/>
          <p14:tracePt t="37143" x="1196975" y="1196975"/>
          <p14:tracePt t="37163" x="1187450" y="1196975"/>
          <p14:tracePt t="37225" x="1187450" y="1204913"/>
          <p14:tracePt t="37235" x="1187450" y="1214438"/>
          <p14:tracePt t="40336" x="1330325" y="1231900"/>
          <p14:tracePt t="40346" x="1465263" y="1231900"/>
          <p14:tracePt t="40359" x="1571625" y="1214438"/>
          <p14:tracePt t="40375" x="1839913" y="1214438"/>
          <p14:tracePt t="40391" x="2062163" y="1214438"/>
          <p14:tracePt t="40408" x="2598738" y="1223963"/>
          <p14:tracePt t="40426" x="3197225" y="1268413"/>
          <p14:tracePt t="40441" x="3490913" y="1303338"/>
          <p14:tracePt t="40458" x="3919538" y="1330325"/>
          <p14:tracePt t="40475" x="4170363" y="1339850"/>
          <p14:tracePt t="40491" x="4518025" y="1411288"/>
          <p14:tracePt t="40508" x="4759325" y="1625600"/>
          <p14:tracePt t="40526" x="4803775" y="1857375"/>
          <p14:tracePt t="40542" x="4776788" y="1901825"/>
          <p14:tracePt t="40795" x="4848225" y="1901825"/>
          <p14:tracePt t="40804" x="5187950" y="1758950"/>
          <p14:tracePt t="40814" x="5680075" y="1562100"/>
          <p14:tracePt t="40825" x="6134100" y="1490663"/>
          <p14:tracePt t="40842" x="6537325" y="1411288"/>
          <p14:tracePt t="40858" x="7340600" y="1295400"/>
          <p14:tracePt t="40875" x="7831138" y="1268413"/>
          <p14:tracePt t="40891" x="8054975" y="1250950"/>
          <p14:tracePt t="40908" x="8313738" y="1250950"/>
          <p14:tracePt t="40927" x="8491538" y="1357313"/>
          <p14:tracePt t="40942" x="8537575" y="1438275"/>
          <p14:tracePt t="40958" x="8562975" y="1562100"/>
          <p14:tracePt t="41174" x="8491538" y="1581150"/>
          <p14:tracePt t="41183" x="8447088" y="1571625"/>
          <p14:tracePt t="41194" x="8385175" y="1490663"/>
          <p14:tracePt t="41208" x="8296275" y="1438275"/>
          <p14:tracePt t="41225" x="8126413" y="1241425"/>
          <p14:tracePt t="41243" x="7983538" y="1062038"/>
          <p14:tracePt t="41258" x="7929563" y="955675"/>
          <p14:tracePt t="41276" x="7894638" y="928688"/>
          <p14:tracePt t="41292" x="7885113" y="928688"/>
          <p14:tracePt t="41326" x="7867650" y="982663"/>
          <p14:tracePt t="49806" x="7875588" y="1000125"/>
          <p14:tracePt t="49816" x="7894638" y="1044575"/>
          <p14:tracePt t="49827" x="7912100" y="1098550"/>
          <p14:tracePt t="49844" x="7920038" y="1143000"/>
          <p14:tracePt t="49861" x="7929563" y="1322388"/>
          <p14:tracePt t="49878" x="7947025" y="1393825"/>
          <p14:tracePt t="49894" x="7947025" y="1411288"/>
          <p14:tracePt t="50296" x="7966075" y="1384300"/>
          <p14:tracePt t="50307" x="7974013" y="1357313"/>
          <p14:tracePt t="50317" x="7974013" y="1330325"/>
          <p14:tracePt t="50328" x="7974013" y="1276350"/>
          <p14:tracePt t="50344" x="7974013" y="1241425"/>
          <p14:tracePt t="50361" x="7974013" y="1196975"/>
          <p14:tracePt t="50378" x="7966075" y="1160463"/>
          <p14:tracePt t="50430" x="7966075" y="1152525"/>
          <p14:tracePt t="50808" x="7956550" y="1160463"/>
          <p14:tracePt t="50818" x="7956550" y="1179513"/>
          <p14:tracePt t="50829" x="7947025" y="1204913"/>
          <p14:tracePt t="50844" x="7939088" y="1241425"/>
          <p14:tracePt t="50861" x="7939088" y="1347788"/>
          <p14:tracePt t="50878" x="7920038" y="1455738"/>
          <p14:tracePt t="50894" x="7920038" y="1473200"/>
          <p14:tracePt t="50911" x="7920038" y="1500188"/>
          <p14:tracePt t="51227" x="7912100" y="1517650"/>
          <p14:tracePt t="51237" x="7912100" y="1536700"/>
          <p14:tracePt t="51247" x="7912100" y="1544638"/>
          <p14:tracePt t="51261" x="7912100" y="1571625"/>
          <p14:tracePt t="51279" x="7912100" y="1608138"/>
          <p14:tracePt t="51295" x="7912100" y="1616075"/>
          <p14:tracePt t="51311" x="7912100" y="1660525"/>
          <p14:tracePt t="51329" x="7920038" y="1704975"/>
          <p14:tracePt t="51344" x="7920038" y="1741488"/>
          <p14:tracePt t="51361" x="7920038" y="1751013"/>
          <p14:tracePt t="51378" x="7920038" y="1758950"/>
          <p14:tracePt t="51656" x="7920038" y="1768475"/>
          <p14:tracePt t="51667" x="7920038" y="1785938"/>
          <p14:tracePt t="51678" x="7920038" y="1803400"/>
          <p14:tracePt t="51694" x="7912100" y="1839913"/>
          <p14:tracePt t="51711" x="7894638" y="1893888"/>
          <p14:tracePt t="51728" x="7875588" y="1965325"/>
          <p14:tracePt t="51744" x="7875588" y="1990725"/>
          <p14:tracePt t="51761" x="7875588" y="2044700"/>
          <p14:tracePt t="51779" x="7875588" y="2071688"/>
          <p14:tracePt t="52157" x="7875588" y="2044700"/>
          <p14:tracePt t="52167" x="7875588" y="2000250"/>
          <p14:tracePt t="52444" x="7875588" y="1928813"/>
          <p14:tracePt t="52464" x="7875588" y="1911350"/>
          <p14:tracePt t="52474" x="7902575" y="1857375"/>
          <p14:tracePt t="52484" x="7912100" y="1839913"/>
          <p14:tracePt t="52495" x="7920038" y="1839913"/>
          <p14:tracePt t="52511" x="7920038" y="1830388"/>
          <p14:tracePt t="90781" x="7473950" y="1919288"/>
          <p14:tracePt t="90789" x="7296150" y="1982788"/>
          <p14:tracePt t="90805" x="7108825" y="2071688"/>
          <p14:tracePt t="90821" x="6813550" y="2286000"/>
          <p14:tracePt t="90840" x="6402388" y="2714625"/>
          <p14:tracePt t="90855" x="6259513" y="2874963"/>
          <p14:tracePt t="90872" x="5983288" y="3143250"/>
          <p14:tracePt t="90888" x="5875338" y="3241675"/>
          <p14:tracePt t="90905" x="5732463" y="3322638"/>
          <p14:tracePt t="91221" x="5027613" y="3679825"/>
          <p14:tracePt t="91230" x="4776788" y="3776663"/>
          <p14:tracePt t="91240" x="4537075" y="3840163"/>
          <p14:tracePt t="91255" x="4313238" y="3919538"/>
          <p14:tracePt t="91271" x="4152900" y="4044950"/>
          <p14:tracePt t="93349" x="3384550" y="4170363"/>
          <p14:tracePt t="93357" x="2973388" y="4170363"/>
          <p14:tracePt t="93372" x="2625725" y="4205288"/>
          <p14:tracePt t="93389" x="2027238" y="4251325"/>
          <p14:tracePt t="93406" x="1893888" y="4268788"/>
          <p14:tracePt t="93422" x="1625600" y="4276725"/>
          <p14:tracePt t="93439" x="1536700" y="4276725"/>
          <p14:tracePt t="93725" x="1527175" y="4286250"/>
          <p14:tracePt t="93735" x="1517650" y="4303713"/>
          <p14:tracePt t="93746" x="1500188" y="4313238"/>
          <p14:tracePt t="93756" x="1490663" y="4330700"/>
          <p14:tracePt t="93772" x="1473200" y="4348163"/>
          <p14:tracePt t="93789" x="1384300" y="4429125"/>
          <p14:tracePt t="93806" x="1276350" y="4510088"/>
          <p14:tracePt t="93822" x="1223963" y="4545013"/>
          <p14:tracePt t="93839" x="1133475" y="4616450"/>
          <p14:tracePt t="93857" x="1071563" y="4679950"/>
          <p14:tracePt t="93873" x="1054100" y="4687888"/>
          <p14:tracePt t="93889" x="1027113" y="4705350"/>
          <p14:tracePt t="93906" x="1017588" y="4724400"/>
          <p14:tracePt t="94001" x="1009650" y="4732338"/>
          <p14:tracePt t="94011" x="990600" y="4741863"/>
          <p14:tracePt t="94022" x="982663" y="4741863"/>
          <p14:tracePt t="94039" x="965200" y="4786313"/>
          <p14:tracePt t="94056" x="928688" y="4813300"/>
          <p14:tracePt t="94072" x="911225" y="4830763"/>
          <p14:tracePt t="94089" x="901700" y="4830763"/>
          <p14:tracePt t="94124" x="901700" y="4822825"/>
          <p14:tracePt t="94139" x="893763" y="4795838"/>
          <p14:tracePt t="94156" x="874713" y="4679950"/>
          <p14:tracePt t="94172" x="866775" y="4643438"/>
          <p14:tracePt t="94189" x="857250" y="4589463"/>
          <p14:tracePt t="94206" x="847725" y="4554538"/>
          <p14:tracePt t="94222" x="847725" y="4537075"/>
          <p14:tracePt t="94239" x="847725" y="4446588"/>
          <p14:tracePt t="94256" x="847725" y="4375150"/>
          <p14:tracePt t="94272" x="847725" y="4330700"/>
          <p14:tracePt t="94289" x="874713" y="4224338"/>
          <p14:tracePt t="94306" x="901700" y="4152900"/>
          <p14:tracePt t="94322" x="938213" y="4037013"/>
          <p14:tracePt t="94339" x="965200" y="4017963"/>
          <p14:tracePt t="94356" x="965200" y="4010025"/>
          <p14:tracePt t="94452" x="965200" y="4027488"/>
          <p14:tracePt t="94461" x="965200" y="4037013"/>
          <p14:tracePt t="94473" x="965200" y="4044950"/>
          <p14:tracePt t="94489" x="965200" y="4062413"/>
          <p14:tracePt t="94505" x="965200" y="4071938"/>
          <p14:tracePt t="94523" x="965200" y="4089400"/>
          <p14:tracePt t="94539" x="965200" y="4108450"/>
          <p14:tracePt t="94556" x="946150" y="4143375"/>
          <p14:tracePt t="94574" x="919163" y="4160838"/>
          <p14:tracePt t="94590" x="911225" y="4170363"/>
          <p14:tracePt t="94615" x="901700" y="4170363"/>
          <p14:tracePt t="94635" x="893763" y="4170363"/>
          <p14:tracePt t="94655" x="884238" y="4170363"/>
          <p14:tracePt t="94809" x="884238" y="4160838"/>
          <p14:tracePt t="94819" x="884238" y="4152900"/>
          <p14:tracePt t="94850" x="884238" y="4143375"/>
          <p14:tracePt t="94892" x="884238" y="4125913"/>
          <p14:tracePt t="94911" x="884238" y="4116388"/>
          <p14:tracePt t="94921" x="884238" y="4081463"/>
          <p14:tracePt t="94931" x="884238" y="4054475"/>
          <p14:tracePt t="94942" x="884238" y="4027488"/>
          <p14:tracePt t="94956" x="884238" y="4000500"/>
          <p14:tracePt t="94972" x="884238" y="3973513"/>
          <p14:tracePt t="94989" x="884238" y="3965575"/>
          <p14:tracePt t="95006" x="884238" y="3938588"/>
          <p14:tracePt t="95023" x="893763" y="3911600"/>
          <p14:tracePt t="95039" x="901700" y="3894138"/>
          <p14:tracePt t="95056" x="911225" y="3857625"/>
          <p14:tracePt t="95073" x="919163" y="3848100"/>
          <p14:tracePt t="95136" x="919163" y="3857625"/>
          <p14:tracePt t="95146" x="919163" y="3875088"/>
          <p14:tracePt t="95157" x="919163" y="3894138"/>
          <p14:tracePt t="95173" x="919163" y="3911600"/>
          <p14:tracePt t="95189" x="919163" y="3946525"/>
          <p14:tracePt t="95208" x="919163" y="3983038"/>
          <p14:tracePt t="95223" x="919163" y="4000500"/>
          <p14:tracePt t="95240" x="919163" y="4027488"/>
          <p14:tracePt t="95259" x="919163" y="4071938"/>
          <p14:tracePt t="95273" x="919163" y="4089400"/>
          <p14:tracePt t="95289" x="893763" y="4143375"/>
          <p14:tracePt t="95306" x="884238" y="4170363"/>
          <p14:tracePt t="95323" x="874713" y="4187825"/>
          <p14:tracePt t="95340" x="874713" y="4205288"/>
          <p14:tracePt t="95463" x="874713" y="4197350"/>
          <p14:tracePt t="95484" x="874713" y="4152900"/>
          <p14:tracePt t="95495" x="911225" y="4044950"/>
          <p14:tracePt t="95506" x="911225" y="4000500"/>
          <p14:tracePt t="95524" x="965200" y="3902075"/>
          <p14:tracePt t="95539" x="1027113" y="3840163"/>
          <p14:tracePt t="95556" x="1081088" y="3768725"/>
          <p14:tracePt t="95573" x="1089025" y="3759200"/>
          <p14:tracePt t="95780" x="1089025" y="3768725"/>
          <p14:tracePt t="95790" x="1081088" y="3768725"/>
          <p14:tracePt t="95806" x="1071563" y="3786188"/>
          <p14:tracePt t="95823" x="1036638" y="3848100"/>
          <p14:tracePt t="95839" x="1017588" y="3929063"/>
          <p14:tracePt t="95857" x="982663" y="4062413"/>
          <p14:tracePt t="95873" x="973138" y="4071938"/>
          <p14:tracePt t="95944" x="973138" y="4062413"/>
          <p14:tracePt t="95955" x="973138" y="4054475"/>
          <p14:tracePt t="95975" x="1027113" y="3946525"/>
          <p14:tracePt t="95989" x="1054100" y="3911600"/>
          <p14:tracePt t="96006" x="1108075" y="3875088"/>
          <p14:tracePt t="96023" x="1125538" y="3867150"/>
          <p14:tracePt t="96039" x="1179513" y="3857625"/>
          <p14:tracePt t="96056" x="1231900" y="3857625"/>
          <p14:tracePt t="96073" x="1250950" y="3857625"/>
          <p14:tracePt t="96090" x="1295400" y="3902075"/>
          <p14:tracePt t="96108" x="1322388" y="3929063"/>
          <p14:tracePt t="96124" x="1339850" y="3946525"/>
          <p14:tracePt t="96140" x="1455738" y="4081463"/>
          <p14:tracePt t="96156" x="1554163" y="4205288"/>
          <p14:tracePt t="96173" x="1616075" y="4384675"/>
          <p14:tracePt t="96189" x="1616075" y="4456113"/>
          <p14:tracePt t="96206" x="1616075" y="4465638"/>
          <p14:tracePt t="96241" x="1625600" y="4465638"/>
          <p14:tracePt t="96256" x="1633538" y="4465638"/>
          <p14:tracePt t="96273" x="1714500" y="4419600"/>
          <p14:tracePt t="96290" x="1795463" y="4384675"/>
          <p14:tracePt t="96306" x="1866900" y="4357688"/>
          <p14:tracePt t="96323" x="1901825" y="4322763"/>
          <p14:tracePt t="96340" x="1928813" y="4286250"/>
          <p14:tracePt t="96357" x="1955800" y="4268788"/>
          <p14:tracePt t="96374" x="1982788" y="4224338"/>
          <p14:tracePt t="96390" x="1990725" y="4224338"/>
          <p14:tracePt t="96455" x="1990725" y="4214813"/>
          <p14:tracePt t="96506" x="1990725" y="4197350"/>
          <p14:tracePt t="96517" x="1982788" y="4197350"/>
          <p14:tracePt t="96527" x="1973263" y="4197350"/>
          <p14:tracePt t="96540" x="1965325" y="4197350"/>
          <p14:tracePt t="96557" x="1955800" y="4197350"/>
          <p14:tracePt t="96573" x="1938338" y="4197350"/>
          <p14:tracePt t="96590" x="1911350" y="4197350"/>
          <p14:tracePt t="96608" x="1866900" y="4197350"/>
          <p14:tracePt t="96624" x="1847850" y="4205288"/>
          <p14:tracePt t="96640" x="1812925" y="4224338"/>
          <p14:tracePt t="96656" x="1803400" y="4224338"/>
          <p14:tracePt t="96691" x="1803400" y="4214813"/>
          <p14:tracePt t="96706" x="1803400" y="4179888"/>
          <p14:tracePt t="96723" x="1812925" y="4143375"/>
          <p14:tracePt t="96741" x="1830388" y="4116388"/>
          <p14:tracePt t="96756" x="1830388" y="4108450"/>
          <p14:tracePt t="96773" x="1857375" y="4071938"/>
          <p14:tracePt t="96790" x="1866900" y="4054475"/>
          <p14:tracePt t="96806" x="1893888" y="4000500"/>
          <p14:tracePt t="96823" x="1911350" y="3894138"/>
          <p14:tracePt t="96840" x="1919288" y="3884613"/>
          <p14:tracePt t="96857" x="1919288" y="3875088"/>
          <p14:tracePt t="96967" x="1919288" y="3902075"/>
          <p14:tracePt t="96977" x="1919288" y="3919538"/>
          <p14:tracePt t="96990" x="1919288" y="3938588"/>
          <p14:tracePt t="97007" x="1893888" y="4000500"/>
          <p14:tracePt t="97023" x="1866900" y="4071938"/>
          <p14:tracePt t="97040" x="1795463" y="4241800"/>
          <p14:tracePt t="97057" x="1758950" y="4367213"/>
          <p14:tracePt t="97073" x="1652588" y="4491038"/>
          <p14:tracePt t="97089" x="1616075" y="4510088"/>
          <p14:tracePt t="97202" x="1598613" y="4518025"/>
          <p14:tracePt t="97243" x="1598613" y="4510088"/>
          <p14:tracePt t="97253" x="1616075" y="4491038"/>
          <p14:tracePt t="97263" x="1660525" y="4438650"/>
          <p14:tracePt t="97274" x="1660525" y="4429125"/>
          <p14:tracePt t="97304" x="1670050" y="4429125"/>
          <p14:tracePt t="97416" x="1679575" y="4402138"/>
          <p14:tracePt t="97427" x="1704975" y="4357688"/>
          <p14:tracePt t="97440" x="1714500" y="4348163"/>
          <p14:tracePt t="97478" x="1714500" y="4340225"/>
          <p14:tracePt t="97754" x="1724025" y="4357688"/>
          <p14:tracePt t="97763" x="1731963" y="4367213"/>
          <p14:tracePt t="97775" x="1731963" y="4375150"/>
          <p14:tracePt t="97836" x="1731963" y="4384675"/>
          <p14:tracePt t="97846" x="1741488" y="4384675"/>
          <p14:tracePt t="97857" x="1741488" y="4394200"/>
          <p14:tracePt t="97874" x="1741488" y="4402138"/>
          <p14:tracePt t="97890" x="1751013" y="4411663"/>
          <p14:tracePt t="97938" x="1751013" y="4419600"/>
          <p14:tracePt t="97949" x="1758950" y="4419600"/>
          <p14:tracePt t="97959" x="1768475" y="4438650"/>
          <p14:tracePt t="97973" x="1776413" y="4446588"/>
          <p14:tracePt t="97990" x="1795463" y="4456113"/>
          <p14:tracePt t="98007" x="1795463" y="4465638"/>
          <p14:tracePt t="98023" x="1803400" y="4465638"/>
          <p14:tracePt t="98040" x="1822450" y="4510088"/>
          <p14:tracePt t="98057" x="1830388" y="4545013"/>
          <p14:tracePt t="98073" x="1874838" y="4608513"/>
          <p14:tracePt t="98091" x="1884363" y="4625975"/>
          <p14:tracePt t="98107" x="1884363" y="4633913"/>
          <p14:tracePt t="98429" x="1893888" y="4633913"/>
          <p14:tracePt t="98439" x="1901825" y="4660900"/>
          <p14:tracePt t="98848" x="1911350" y="4660900"/>
          <p14:tracePt t="98858" x="1919288" y="4660900"/>
          <p14:tracePt t="98874" x="1928813" y="4660900"/>
          <p14:tracePt t="98890" x="1946275" y="4660900"/>
          <p14:tracePt t="98908" x="1955800" y="4660900"/>
          <p14:tracePt t="98924" x="1973263" y="4660900"/>
          <p14:tracePt t="98940" x="1990725" y="4670425"/>
          <p14:tracePt t="98957" x="2000250" y="4670425"/>
          <p14:tracePt t="98961" x="2000250" y="4679950"/>
          <p14:tracePt t="99043" x="2000250" y="4670425"/>
          <p14:tracePt t="99053" x="1965325" y="4652963"/>
          <p14:tracePt t="99063" x="1911350" y="4608513"/>
          <p14:tracePt t="99074" x="1847850" y="4527550"/>
          <p14:tracePt t="99090" x="1758950" y="4348163"/>
          <p14:tracePt t="99107" x="1598613" y="4160838"/>
          <p14:tracePt t="99124" x="1536700" y="4044950"/>
          <p14:tracePt t="99140" x="1517650" y="4000500"/>
          <p14:tracePt t="99157" x="1517650" y="3902075"/>
          <p14:tracePt t="99174" x="1517650" y="3875088"/>
          <p14:tracePt t="99206" x="1517650" y="3894138"/>
          <p14:tracePt t="99216" x="1500188" y="3911600"/>
          <p14:tracePt t="99226" x="1482725" y="3911600"/>
          <p14:tracePt t="99443" x="1446213" y="3946525"/>
          <p14:tracePt t="99452" x="1357313" y="4010025"/>
          <p14:tracePt t="99462" x="1204913" y="4098925"/>
          <p14:tracePt t="99474" x="990600" y="4330700"/>
          <p14:tracePt t="99492" x="758825" y="4518025"/>
          <p14:tracePt t="99507" x="652463" y="4625975"/>
          <p14:tracePt t="99524" x="482600" y="4732338"/>
          <p14:tracePt t="99540" x="428625" y="4768850"/>
          <p14:tracePt t="99557" x="393700" y="4776788"/>
          <p14:tracePt t="99574" x="347663" y="4803775"/>
          <p14:tracePt t="99615" x="347663" y="4813300"/>
          <p14:tracePt t="99636" x="347663" y="4803775"/>
          <p14:tracePt t="99686" x="357188" y="4803775"/>
          <p14:tracePt t="99697" x="393700" y="4803775"/>
          <p14:tracePt t="99708" x="428625" y="4803775"/>
          <p14:tracePt t="99724" x="446088" y="4803775"/>
          <p14:tracePt t="99740" x="482600" y="4786313"/>
          <p14:tracePt t="99758" x="527050" y="4751388"/>
          <p14:tracePt t="99774" x="544513" y="4724400"/>
          <p14:tracePt t="99790" x="598488" y="4625975"/>
          <p14:tracePt t="99808" x="625475" y="4562475"/>
          <p14:tracePt t="99824" x="687388" y="4394200"/>
          <p14:tracePt t="99840" x="714375" y="4313238"/>
          <p14:tracePt t="99874" x="714375" y="4303713"/>
          <p14:tracePt t="99921" x="714375" y="4286250"/>
          <p14:tracePt t="99932" x="714375" y="4276725"/>
          <p14:tracePt t="100014" x="714375" y="4268788"/>
          <p14:tracePt t="100137" x="723900" y="4268788"/>
          <p14:tracePt t="100147" x="750888" y="4259263"/>
          <p14:tracePt t="100157" x="785813" y="4251325"/>
          <p14:tracePt t="100174" x="795338" y="4251325"/>
          <p14:tracePt t="100191" x="812800" y="4251325"/>
          <p14:tracePt t="100248" x="812800" y="4259263"/>
          <p14:tracePt t="100260" x="822325" y="4276725"/>
          <p14:tracePt t="100274" x="830263" y="4286250"/>
          <p14:tracePt t="100290" x="839788" y="4322763"/>
          <p14:tracePt t="100307" x="839788" y="4330700"/>
          <p14:tracePt t="100324" x="839788" y="4384675"/>
          <p14:tracePt t="100341" x="822325" y="4473575"/>
          <p14:tracePt t="100358" x="803275" y="4527550"/>
          <p14:tracePt t="100374" x="768350" y="4625975"/>
          <p14:tracePt t="100393" x="758825" y="4697413"/>
          <p14:tracePt t="100535" x="758825" y="4687888"/>
          <p14:tracePt t="100771" x="758825" y="4697413"/>
          <p14:tracePt t="100811" x="758825" y="4714875"/>
          <p14:tracePt t="100853" x="768350" y="4714875"/>
          <p14:tracePt t="100873" x="776288" y="4714875"/>
          <p14:tracePt t="100883" x="795338" y="4714875"/>
          <p14:tracePt t="100904" x="803275" y="4714875"/>
          <p14:tracePt t="100914" x="812800" y="4714875"/>
          <p14:tracePt t="100924" x="822325" y="4714875"/>
          <p14:tracePt t="100954" x="830263" y="4705350"/>
          <p14:tracePt t="100975" x="830263" y="4697413"/>
          <p14:tracePt t="101026" x="830263" y="4679950"/>
          <p14:tracePt t="101036" x="866775" y="4625975"/>
          <p14:tracePt t="101047" x="884238" y="4625975"/>
          <p14:tracePt t="101057" x="884238" y="4616450"/>
          <p14:tracePt t="101098" x="884238" y="4608513"/>
          <p14:tracePt t="101139" x="884238" y="4589463"/>
          <p14:tracePt t="101148" x="911225" y="4518025"/>
          <p14:tracePt t="101159" x="919163" y="4491038"/>
          <p14:tracePt t="101174" x="919163" y="4446588"/>
          <p14:tracePt t="101191" x="938213" y="4384675"/>
          <p14:tracePt t="101224" x="938213" y="4375150"/>
          <p14:tracePt t="101404" x="946150" y="4375150"/>
          <p14:tracePt t="101415" x="955675" y="4367213"/>
          <p14:tracePt t="101425" x="973138" y="4348163"/>
          <p14:tracePt t="101441" x="982663" y="4348163"/>
          <p14:tracePt t="101458" x="1027113" y="4340225"/>
          <p14:tracePt t="101476" x="1081088" y="4330700"/>
          <p14:tracePt t="101491" x="1098550" y="4330700"/>
          <p14:tracePt t="101507" x="1125538" y="4330700"/>
          <p14:tracePt t="101558" x="1152525" y="4330700"/>
          <p14:tracePt t="101568" x="1179513" y="4330700"/>
          <p14:tracePt t="101578" x="1196975" y="4330700"/>
          <p14:tracePt t="101591" x="1214438" y="4330700"/>
          <p14:tracePt t="101610" x="1268413" y="4330700"/>
          <p14:tracePt t="101625" x="1295400" y="4322763"/>
          <p14:tracePt t="101641" x="1322388" y="4313238"/>
          <p14:tracePt t="101658" x="1330325" y="4313238"/>
          <p14:tracePt t="101674" x="1384300" y="4313238"/>
          <p14:tracePt t="101691" x="1411288" y="4313238"/>
          <p14:tracePt t="101708" x="1419225" y="4313238"/>
          <p14:tracePt t="101724" x="1438275" y="4322763"/>
          <p14:tracePt t="101751" x="1446213" y="4322763"/>
          <p14:tracePt t="101762" x="1473200" y="4322763"/>
          <p14:tracePt t="101774" x="1509713" y="4322763"/>
          <p14:tracePt t="102008" x="1589088" y="4251325"/>
          <p14:tracePt t="102018" x="1643063" y="4205288"/>
          <p14:tracePt t="102029" x="1687513" y="4170363"/>
          <p14:tracePt t="102041" x="1704975" y="4152900"/>
          <p14:tracePt t="102059" x="1741488" y="4133850"/>
          <p14:tracePt t="102120" x="1741488" y="4125913"/>
          <p14:tracePt t="102385" x="1741488" y="4116388"/>
          <p14:tracePt t="102396" x="1741488" y="4108450"/>
          <p14:tracePt t="102408" x="1751013" y="4027488"/>
          <p14:tracePt t="102424" x="1758950" y="4010025"/>
          <p14:tracePt t="102447" x="1758950" y="4000500"/>
          <p14:tracePt t="102539" x="1758950" y="4010025"/>
          <p14:tracePt t="102560" x="1768475" y="4027488"/>
          <p14:tracePt t="102570" x="1768475" y="4071938"/>
          <p14:tracePt t="102580" x="1776413" y="4143375"/>
          <p14:tracePt t="102591" x="1785938" y="4197350"/>
          <p14:tracePt t="102610" x="1785938" y="4313238"/>
          <p14:tracePt t="102625" x="1785938" y="4340225"/>
          <p14:tracePt t="102641" x="1785938" y="4394200"/>
          <p14:tracePt t="102658" x="1785938" y="4411663"/>
          <p14:tracePt t="102675" x="1785938" y="4456113"/>
          <p14:tracePt t="102805" x="1785938" y="4438650"/>
          <p14:tracePt t="102815" x="1776413" y="4429125"/>
          <p14:tracePt t="102836" x="1776413" y="4411663"/>
          <p14:tracePt t="102979" x="1776413" y="4402138"/>
          <p14:tracePt t="103080" x="1768475" y="4402138"/>
          <p14:tracePt t="103091" x="1758950" y="4394200"/>
          <p14:tracePt t="103102" x="1758950" y="4384675"/>
          <p14:tracePt t="103112" x="1751013" y="4384675"/>
          <p14:tracePt t="103125" x="1731963" y="4384675"/>
          <p14:tracePt t="103142" x="1724025" y="4375150"/>
          <p14:tracePt t="103173" x="1714500" y="4367213"/>
          <p14:tracePt t="103378" x="1724025" y="4367213"/>
          <p14:tracePt t="103388" x="1741488" y="4375150"/>
          <p14:tracePt t="103398" x="1751013" y="4384675"/>
          <p14:tracePt t="103409" x="1758950" y="4402138"/>
          <p14:tracePt t="103425" x="1768475" y="4402138"/>
          <p14:tracePt t="103441" x="1768475" y="4429125"/>
          <p14:tracePt t="103460" x="1768475" y="4473575"/>
          <p14:tracePt t="103475" x="1776413" y="4491038"/>
          <p14:tracePt t="103492" x="1803400" y="4537075"/>
          <p14:tracePt t="103508" x="1822450" y="4572000"/>
          <p14:tracePt t="103525" x="1830388" y="4598988"/>
          <p14:tracePt t="103541" x="1839913" y="4616450"/>
          <p14:tracePt t="103558" x="1847850" y="4633913"/>
          <p14:tracePt t="103575" x="1847850" y="4643438"/>
          <p14:tracePt t="103592" x="1847850" y="4652963"/>
          <p14:tracePt t="103613" x="1857375" y="4652963"/>
          <p14:tracePt t="103827" x="1866900" y="4652963"/>
          <p14:tracePt t="103837" x="1874838" y="4652963"/>
          <p14:tracePt t="103848" x="1893888" y="4652963"/>
          <p14:tracePt t="103859" x="1911350" y="4652963"/>
          <p14:tracePt t="103875" x="1938338" y="4652963"/>
          <p14:tracePt t="103892" x="2009775" y="4652963"/>
          <p14:tracePt t="103909" x="2081213" y="4643438"/>
          <p14:tracePt t="103925" x="2098675" y="4643438"/>
          <p14:tracePt t="103941" x="2133600" y="4625975"/>
          <p14:tracePt t="103960" x="2179638" y="4616450"/>
          <p14:tracePt t="103975" x="2205038" y="4608513"/>
          <p14:tracePt t="103991" x="2322513" y="4608513"/>
          <p14:tracePt t="104008" x="2384425" y="4608513"/>
          <p14:tracePt t="104025" x="2455863" y="4608513"/>
          <p14:tracePt t="104042" x="2500313" y="4598988"/>
          <p14:tracePt t="104058" x="2509838" y="4598988"/>
          <p14:tracePt t="104124" x="2536825" y="4572000"/>
          <p14:tracePt t="104135" x="2562225" y="4562475"/>
          <p14:tracePt t="104145" x="2562225" y="4554538"/>
          <p14:tracePt t="104158" x="2581275" y="4537075"/>
          <p14:tracePt t="104175" x="2589213" y="4527550"/>
          <p14:tracePt t="104192" x="2608263" y="4518025"/>
          <p14:tracePt t="104208" x="2625725" y="4510088"/>
          <p14:tracePt t="104227" x="2643188" y="4500563"/>
          <p14:tracePt t="104241" x="2652713" y="4500563"/>
          <p14:tracePt t="104258" x="2652713" y="4491038"/>
          <p14:tracePt t="104275" x="2660650" y="4491038"/>
          <p14:tracePt t="104291" x="2687638" y="4465638"/>
          <p14:tracePt t="104308" x="2724150" y="4446588"/>
          <p14:tracePt t="104325" x="2741613" y="4446588"/>
          <p14:tracePt t="104342" x="2768600" y="4446588"/>
          <p14:tracePt t="104359" x="2776538" y="4446588"/>
          <p14:tracePt t="104375" x="2786063" y="4446588"/>
          <p14:tracePt t="104392" x="2813050" y="4446588"/>
          <p14:tracePt t="104410" x="2847975" y="4465638"/>
          <p14:tracePt t="104425" x="2857500" y="4465638"/>
          <p14:tracePt t="104442" x="2867025" y="4473575"/>
          <p14:tracePt t="104492" x="2857500" y="4473575"/>
          <p14:tracePt t="104502" x="2830513" y="4465638"/>
          <p14:tracePt t="104513" x="2822575" y="4465638"/>
          <p14:tracePt t="104604" x="2786063" y="4446588"/>
          <p14:tracePt t="104614" x="2786063" y="4438650"/>
          <p14:tracePt t="104626" x="2786063" y="4429125"/>
          <p14:tracePt t="104642" x="2786063" y="4419600"/>
          <p14:tracePt t="104676" x="2786063" y="4394200"/>
          <p14:tracePt t="104686" x="2786063" y="4375150"/>
          <p14:tracePt t="104984" x="2830513" y="4375150"/>
          <p14:tracePt t="104993" x="2894013" y="4367213"/>
          <p14:tracePt t="105008" x="3000375" y="4357688"/>
          <p14:tracePt t="105025" x="3160713" y="4340225"/>
          <p14:tracePt t="105042" x="3224213" y="4313238"/>
          <p14:tracePt t="105058" x="3303588" y="4286250"/>
          <p14:tracePt t="105075" x="3348038" y="4268788"/>
          <p14:tracePt t="105092" x="3348038" y="4259263"/>
          <p14:tracePt t="105208" x="3348038" y="4268788"/>
          <p14:tracePt t="105228" x="3348038" y="4276725"/>
          <p14:tracePt t="105238" x="3348038" y="4286250"/>
          <p14:tracePt t="105259" x="3348038" y="4303713"/>
          <p14:tracePt t="105269" x="3348038" y="4330700"/>
          <p14:tracePt t="105280" x="3348038" y="4357688"/>
          <p14:tracePt t="105292" x="3348038" y="4402138"/>
          <p14:tracePt t="105311" x="3357563" y="4518025"/>
          <p14:tracePt t="105325" x="3367088" y="4545013"/>
          <p14:tracePt t="105342" x="3384550" y="4562475"/>
          <p14:tracePt t="105360" x="3384550" y="4572000"/>
          <p14:tracePt t="105376" x="3394075" y="4589463"/>
          <p14:tracePt t="105392" x="3455988" y="4633913"/>
          <p14:tracePt t="105409" x="3490913" y="4652963"/>
          <p14:tracePt t="105426" x="3536950" y="4679950"/>
          <p14:tracePt t="105442" x="3571875" y="4687888"/>
          <p14:tracePt t="105458" x="3581400" y="4679950"/>
          <p14:tracePt t="105462" x="3589338" y="4670425"/>
          <p14:tracePt t="105475" x="3608388" y="4660900"/>
          <p14:tracePt t="105494" x="3687763" y="4616450"/>
          <p14:tracePt t="105508" x="3724275" y="4598988"/>
          <p14:tracePt t="105525" x="3813175" y="4554538"/>
          <p14:tracePt t="105542" x="3840163" y="4545013"/>
          <p14:tracePt t="105559" x="3848100" y="4527550"/>
          <p14:tracePt t="105576" x="3902075" y="4510088"/>
          <p14:tracePt t="105592" x="3929063" y="4510088"/>
          <p14:tracePt t="105609" x="4010025" y="4510088"/>
          <p14:tracePt t="105627" x="4071938" y="4518025"/>
          <p14:tracePt t="105642" x="4098925" y="4527550"/>
          <p14:tracePt t="105659" x="4116388" y="4527550"/>
          <p14:tracePt t="105675" x="4133850" y="4527550"/>
          <p14:tracePt t="105692" x="4187825" y="4537075"/>
          <p14:tracePt t="105709" x="4276725" y="4554538"/>
          <p14:tracePt t="105725" x="4303713" y="4562475"/>
          <p14:tracePt t="106118" x="4357688" y="4589463"/>
          <p14:tracePt t="106128" x="4411663" y="4608513"/>
          <p14:tracePt t="106142" x="4465638" y="4616450"/>
          <p14:tracePt t="106159" x="4598988" y="4616450"/>
          <p14:tracePt t="106175" x="4679950" y="4616450"/>
          <p14:tracePt t="106192" x="4822825" y="4598988"/>
          <p14:tracePt t="106210" x="4973638" y="4589463"/>
          <p14:tracePt t="106226" x="5027613" y="4589463"/>
          <p14:tracePt t="106242" x="5116513" y="4589463"/>
          <p14:tracePt t="121549" x="4956175" y="4411663"/>
          <p14:tracePt t="121560" x="4894263" y="4348163"/>
          <p14:tracePt t="121569" x="4786313" y="4276725"/>
          <p14:tracePt t="121580" x="4652963" y="4197350"/>
          <p14:tracePt t="121596" x="4456113" y="4116388"/>
          <p14:tracePt t="121614" x="4010025" y="3983038"/>
          <p14:tracePt t="121630" x="3455988" y="3759200"/>
          <p14:tracePt t="121646" x="3259138" y="3687763"/>
          <p14:tracePt t="121663" x="2901950" y="3554413"/>
          <p14:tracePt t="121680" x="2705100" y="3438525"/>
          <p14:tracePt t="121696" x="2643188" y="3367088"/>
          <p14:tracePt t="121713" x="2633663" y="3276600"/>
          <p14:tracePt t="122079" x="2581275" y="3241675"/>
          <p14:tracePt t="122090" x="2527300" y="3224213"/>
          <p14:tracePt t="122100" x="2455863" y="3205163"/>
          <p14:tracePt t="122113" x="2374900" y="3205163"/>
          <p14:tracePt t="122130" x="2170113" y="3224213"/>
          <p14:tracePt t="122147" x="2071688" y="3224213"/>
          <p14:tracePt t="122163" x="1928813" y="3214688"/>
          <p14:tracePt t="122180" x="1822450" y="3143250"/>
          <p14:tracePt t="122196" x="1785938" y="3098800"/>
          <p14:tracePt t="122213" x="1751013" y="2990850"/>
          <p14:tracePt t="122230" x="1751013" y="2973388"/>
          <p14:tracePt t="122246" x="1795463" y="2938463"/>
          <p14:tracePt t="122509" x="1795463" y="2884488"/>
          <p14:tracePt t="122520" x="1795463" y="2795588"/>
          <p14:tracePt t="122530" x="1795463" y="2697163"/>
          <p14:tracePt t="122546" x="1795463" y="2616200"/>
          <p14:tracePt t="122563" x="1795463" y="2419350"/>
          <p14:tracePt t="122580" x="1795463" y="2241550"/>
          <p14:tracePt t="122596" x="1795463" y="2160588"/>
          <p14:tracePt t="122614" x="1776413" y="2044700"/>
          <p14:tracePt t="122631" x="1751013" y="1847850"/>
          <p14:tracePt t="122647" x="1731963" y="1785938"/>
          <p14:tracePt t="122663" x="1724025" y="1714500"/>
          <p14:tracePt t="122696" x="1724025" y="1697038"/>
          <p14:tracePt t="122989" x="1731963" y="1697038"/>
          <p14:tracePt t="123001" x="1741488" y="1697038"/>
          <p14:tracePt t="123013" x="1751013" y="1704975"/>
          <p14:tracePt t="123030" x="1776413" y="1704975"/>
          <p14:tracePt t="123046" x="1803400" y="1704975"/>
          <p14:tracePt t="123063" x="1847850" y="1697038"/>
          <p14:tracePt t="123081" x="1911350" y="1687513"/>
          <p14:tracePt t="123097" x="1955800" y="1679575"/>
          <p14:tracePt t="123113" x="2009775" y="1660525"/>
          <p14:tracePt t="123131" x="2036763" y="1652588"/>
          <p14:tracePt t="123147" x="2044700" y="1652588"/>
          <p14:tracePt t="123163" x="2054225" y="1643063"/>
          <p14:tracePt t="123183" x="2054225" y="1633538"/>
          <p14:tracePt t="123197" x="2054225" y="1616075"/>
          <p14:tracePt t="123214" x="2081213" y="1473200"/>
          <p14:tracePt t="123230" x="2089150" y="1411288"/>
          <p14:tracePt t="123247" x="2108200" y="1312863"/>
          <p14:tracePt t="123264" x="2116138" y="1276350"/>
          <p14:tracePt t="123280" x="2116138" y="1241425"/>
          <p14:tracePt t="123398" x="2125663" y="1241425"/>
          <p14:tracePt t="123409" x="2152650" y="1241425"/>
          <p14:tracePt t="123419" x="2179638" y="1241425"/>
          <p14:tracePt t="123431" x="2214563" y="1241425"/>
          <p14:tracePt t="123447" x="2241550" y="1250950"/>
          <p14:tracePt t="123463" x="2295525" y="1250950"/>
          <p14:tracePt t="123480" x="2322513" y="1250950"/>
          <p14:tracePt t="123602" x="2330450" y="1250950"/>
          <p14:tracePt t="123613" x="2339975" y="1250950"/>
          <p14:tracePt t="123623" x="2357438" y="1241425"/>
          <p14:tracePt t="123654" x="2384425" y="1241425"/>
          <p14:tracePt t="123665" x="2419350" y="1241425"/>
          <p14:tracePt t="123680" x="2438400" y="1241425"/>
          <p14:tracePt t="123697" x="2465388" y="1241425"/>
          <p14:tracePt t="123715" x="2465388" y="1250950"/>
          <p14:tracePt t="126712" x="2366963" y="1608138"/>
          <p14:tracePt t="126721" x="2339975" y="1704975"/>
          <p14:tracePt t="126731" x="2330450" y="1768475"/>
          <p14:tracePt t="126747" x="2312988" y="1812925"/>
          <p14:tracePt t="126764" x="2295525" y="1938338"/>
          <p14:tracePt t="126782" x="2286000" y="2017713"/>
          <p14:tracePt t="126814" x="2286000" y="2009775"/>
          <p14:tracePt t="127016" x="2286000" y="2116138"/>
          <p14:tracePt t="127029" x="2286000" y="2295525"/>
          <p14:tracePt t="127038" x="2268538" y="2562225"/>
          <p14:tracePt t="127048" x="2251075" y="2840038"/>
          <p14:tracePt t="127064" x="2232025" y="3000375"/>
          <p14:tracePt t="127081" x="2197100" y="3241675"/>
          <p14:tracePt t="127099" x="2152650" y="3544888"/>
          <p14:tracePt t="127114" x="2125663" y="3652838"/>
          <p14:tracePt t="127355" x="2108200" y="3697288"/>
          <p14:tracePt t="127365" x="2071688" y="3768725"/>
          <p14:tracePt t="127381" x="2036763" y="3884613"/>
          <p14:tracePt t="127398" x="2009775" y="4037013"/>
          <p14:tracePt t="127416" x="1982788" y="4268788"/>
          <p14:tracePt t="127431" x="1982788" y="4357688"/>
          <p14:tracePt t="127448" x="2017713" y="4510088"/>
          <p14:tracePt t="127464" x="2036763" y="4537075"/>
          <p14:tracePt t="127743" x="2017713" y="4554538"/>
          <p14:tracePt t="127753" x="1990725" y="4572000"/>
          <p14:tracePt t="127764" x="1946275" y="4598988"/>
          <p14:tracePt t="127781" x="1901825" y="4608513"/>
          <p14:tracePt t="127798" x="1847850" y="4633913"/>
          <p14:tracePt t="127814" x="1830388" y="4633913"/>
          <p14:tracePt t="127867" x="1830388" y="4643438"/>
          <p14:tracePt t="127877" x="1830388" y="4652963"/>
          <p14:tracePt t="127886" x="1839913" y="4652963"/>
          <p14:tracePt t="127898" x="1839913" y="4660900"/>
          <p14:tracePt t="127927" x="1847850" y="4660900"/>
          <p14:tracePt t="127937" x="1874838" y="4670425"/>
          <p14:tracePt t="127948" x="1901825" y="4679950"/>
          <p14:tracePt t="127964" x="1928813" y="4697413"/>
          <p14:tracePt t="127981" x="1982788" y="4714875"/>
          <p14:tracePt t="127998" x="2036763" y="4724400"/>
          <p14:tracePt t="128014" x="2054225" y="4724400"/>
          <p14:tracePt t="128032" x="2108200" y="4724400"/>
          <p14:tracePt t="128049" x="2143125" y="4724400"/>
          <p14:tracePt t="128064" x="2160588" y="4724400"/>
          <p14:tracePt t="128081" x="2179638" y="4724400"/>
          <p14:tracePt t="128098" x="2187575" y="4724400"/>
          <p14:tracePt t="128182" x="2179638" y="4724400"/>
          <p14:tracePt t="128192" x="2160588" y="4724400"/>
          <p14:tracePt t="128203" x="2133600" y="4714875"/>
          <p14:tracePt t="128215" x="2089150" y="4705350"/>
          <p14:tracePt t="128231" x="2036763" y="4697413"/>
          <p14:tracePt t="128248" x="1973263" y="4687888"/>
          <p14:tracePt t="128264" x="1955800" y="4679950"/>
          <p14:tracePt t="128281" x="1946275" y="4660900"/>
          <p14:tracePt t="128298" x="1919288" y="4554538"/>
          <p14:tracePt t="128315" x="1866900" y="4251325"/>
          <p14:tracePt t="128331" x="1839913" y="4205288"/>
          <p14:tracePt t="128348" x="1812925" y="4152900"/>
          <p14:tracePt t="128365" x="1803400" y="4143375"/>
          <p14:tracePt t="128490" x="1795463" y="4143375"/>
          <p14:tracePt t="128500" x="1776413" y="4143375"/>
          <p14:tracePt t="128520" x="1768475" y="4143375"/>
          <p14:tracePt t="128532" x="1758950" y="4143375"/>
          <p14:tracePt t="128549" x="1751013" y="4152900"/>
          <p14:tracePt t="128591" x="1741488" y="4160838"/>
          <p14:tracePt t="128602" x="1741488" y="4170363"/>
          <p14:tracePt t="128615" x="1741488" y="4179888"/>
          <p14:tracePt t="128632" x="1731963" y="4179888"/>
          <p14:tracePt t="128683" x="1724025" y="4197350"/>
          <p14:tracePt t="128694" x="1724025" y="4214813"/>
          <p14:tracePt t="128704" x="1724025" y="4232275"/>
          <p14:tracePt t="128715" x="1714500" y="4251325"/>
          <p14:tracePt t="128732" x="1714500" y="4276725"/>
          <p14:tracePt t="128748" x="1714500" y="4286250"/>
          <p14:tracePt t="128775" x="1714500" y="4295775"/>
          <p14:tracePt t="128785" x="1714500" y="4286250"/>
          <p14:tracePt t="130289" x="1679575" y="4224338"/>
          <p14:tracePt t="130320" x="1670050" y="4224338"/>
          <p14:tracePt t="130850" x="1670050" y="4232275"/>
          <p14:tracePt t="130861" x="1670050" y="4241800"/>
          <p14:tracePt t="130881" x="1679575" y="4241800"/>
          <p14:tracePt t="130902" x="1679575" y="4251325"/>
          <p14:tracePt t="130922" x="1679575" y="4259263"/>
          <p14:tracePt t="130932" x="1687513" y="4259263"/>
          <p14:tracePt t="130949" x="1697038" y="4268788"/>
          <p14:tracePt t="130965" x="1697038" y="4276725"/>
          <p14:tracePt t="130984" x="1704975" y="4295775"/>
          <p14:tracePt t="131015" x="1714500" y="4303713"/>
          <p14:tracePt t="131032" x="1714500" y="4313238"/>
          <p14:tracePt t="131066" x="1714500" y="4330700"/>
          <p14:tracePt t="131082" x="1731963" y="4357688"/>
          <p14:tracePt t="131099" x="1751013" y="4384675"/>
          <p14:tracePt t="131116" x="1768475" y="4402138"/>
          <p14:tracePt t="131132" x="1776413" y="4411663"/>
          <p14:tracePt t="131149" x="1776413" y="4419600"/>
          <p14:tracePt t="131167" x="1795463" y="4446588"/>
          <p14:tracePt t="131182" x="1812925" y="4465638"/>
          <p14:tracePt t="131199" x="1839913" y="4562475"/>
          <p14:tracePt t="131215" x="1857375" y="4589463"/>
          <p14:tracePt t="131232" x="1866900" y="4598988"/>
          <p14:tracePt t="131249" x="1866900" y="4608513"/>
          <p14:tracePt t="131290" x="1874838" y="4616450"/>
          <p14:tracePt t="131300" x="1884363" y="4625975"/>
          <p14:tracePt t="131315" x="1893888" y="4633913"/>
          <p14:tracePt t="131433" x="1884363" y="4633913"/>
          <p14:tracePt t="132711" x="1884363" y="4652963"/>
          <p14:tracePt t="132722" x="1884363" y="4660900"/>
          <p14:tracePt t="132732" x="1884363" y="4679950"/>
          <p14:tracePt t="132749" x="1884363" y="4697413"/>
          <p14:tracePt t="132766" x="1884363" y="4732338"/>
          <p14:tracePt t="132783" x="1866900" y="4768850"/>
          <p14:tracePt t="132799" x="1857375" y="4786313"/>
          <p14:tracePt t="132816" x="1803400" y="4857750"/>
          <p14:tracePt t="132834" x="1741488" y="4991100"/>
          <p14:tracePt t="132849" x="1724025" y="5062538"/>
          <p14:tracePt t="132866" x="1714500" y="5116513"/>
          <p14:tracePt t="132899" x="1714500" y="5126038"/>
          <p14:tracePt t="132916" x="1724025" y="5143500"/>
          <p14:tracePt t="132933" x="1731963" y="5170488"/>
          <p14:tracePt t="132949" x="1751013" y="5205413"/>
          <p14:tracePt t="132966" x="1741488" y="5224463"/>
          <p14:tracePt t="133232" x="1741488" y="5241925"/>
          <p14:tracePt t="133243" x="1741488" y="5251450"/>
          <p14:tracePt t="133253" x="1731963" y="5276850"/>
          <p14:tracePt t="133266" x="1731963" y="5286375"/>
          <p14:tracePt t="133283" x="1724025" y="5295900"/>
          <p14:tracePt t="133447" x="1724025" y="5286375"/>
          <p14:tracePt t="133457" x="1731963" y="5276850"/>
          <p14:tracePt t="133469" x="1731963" y="5259388"/>
          <p14:tracePt t="133483" x="1741488" y="5251450"/>
          <p14:tracePt t="133499" x="1741488" y="5241925"/>
          <p14:tracePt t="133560" x="1741488" y="5224463"/>
          <p14:tracePt t="133570" x="1776413" y="5143500"/>
          <p14:tracePt t="133583" x="1795463" y="5099050"/>
          <p14:tracePt t="133600" x="1803400" y="5054600"/>
          <p14:tracePt t="133616" x="1803400" y="5045075"/>
          <p14:tracePt t="133634" x="1803400" y="5027613"/>
          <p14:tracePt t="133845" x="1822450" y="5000625"/>
          <p14:tracePt t="133856" x="1839913" y="4929188"/>
          <p14:tracePt t="133867" x="1839913" y="4911725"/>
          <p14:tracePt t="133882" x="1857375" y="4884738"/>
          <p14:tracePt t="133900" x="1901825" y="4848225"/>
          <p14:tracePt t="133917" x="1928813" y="4848225"/>
          <p14:tracePt t="133933" x="1938338" y="4848225"/>
          <p14:tracePt t="133968" x="1938338" y="4840288"/>
          <p14:tracePt t="135328" x="1928813" y="4867275"/>
          <p14:tracePt t="135480" x="1928813" y="4875213"/>
          <p14:tracePt t="135767" x="1946275" y="4875213"/>
          <p14:tracePt t="135788" x="1955800" y="4875213"/>
          <p14:tracePt t="135880" x="1965325" y="4875213"/>
          <p14:tracePt t="135891" x="1973263" y="4875213"/>
          <p14:tracePt t="135901" x="1982788" y="4875213"/>
          <p14:tracePt t="135917" x="2000250" y="4875213"/>
          <p14:tracePt t="135983" x="2017713" y="4875213"/>
          <p14:tracePt t="135994" x="2027238" y="4875213"/>
          <p14:tracePt t="136003" x="2036763" y="4875213"/>
          <p14:tracePt t="136024" x="2044700" y="4875213"/>
          <p14:tracePt t="136034" x="2054225" y="4875213"/>
          <p14:tracePt t="136074" x="2062163" y="4875213"/>
          <p14:tracePt t="136084" x="2081213" y="4875213"/>
          <p14:tracePt t="136100" x="2098675" y="4875213"/>
          <p14:tracePt t="136117" x="2125663" y="4875213"/>
          <p14:tracePt t="136133" x="2133600" y="4875213"/>
          <p14:tracePt t="136150" x="2152650" y="4875213"/>
          <p14:tracePt t="136167" x="2170113" y="4875213"/>
          <p14:tracePt t="136184" x="2187575" y="4875213"/>
          <p14:tracePt t="136201" x="2205038" y="4875213"/>
          <p14:tracePt t="136218" x="2232025" y="4875213"/>
          <p14:tracePt t="136234" x="2241550" y="4875213"/>
          <p14:tracePt t="136250" x="2251075" y="4875213"/>
          <p14:tracePt t="136299" x="2259013" y="4875213"/>
          <p14:tracePt t="136310" x="2286000" y="4875213"/>
          <p14:tracePt t="136324" x="2295525" y="4875213"/>
          <p14:tracePt t="136336" x="2303463" y="4875213"/>
          <p14:tracePt t="136351" x="2312988" y="4875213"/>
          <p14:tracePt t="136371" x="2330450" y="4875213"/>
          <p14:tracePt t="136384" x="2339975" y="4875213"/>
          <p14:tracePt t="136401" x="2357438" y="4875213"/>
          <p14:tracePt t="136417" x="2384425" y="4875213"/>
          <p14:tracePt t="136434" x="2446338" y="4875213"/>
          <p14:tracePt t="136452" x="2517775" y="4875213"/>
          <p14:tracePt t="136468" x="2544763" y="4875213"/>
          <p14:tracePt t="136484" x="2562225" y="4867275"/>
          <p14:tracePt t="136811" x="2571750" y="4867275"/>
          <p14:tracePt t="136820" x="2581275" y="4867275"/>
          <p14:tracePt t="136841" x="2598738" y="4867275"/>
          <p14:tracePt t="136862" x="2608263" y="4867275"/>
          <p14:tracePt t="136872" x="2625725" y="4867275"/>
          <p14:tracePt t="136884" x="2643188" y="4867275"/>
          <p14:tracePt t="136901" x="2660650" y="4867275"/>
          <p14:tracePt t="136917" x="2687638" y="4867275"/>
          <p14:tracePt t="136934" x="2732088" y="4867275"/>
          <p14:tracePt t="136950" x="2759075" y="4857750"/>
          <p14:tracePt t="136967" x="2776538" y="4857750"/>
          <p14:tracePt t="136984" x="2795588" y="4857750"/>
          <p14:tracePt t="137000" x="2803525" y="4857750"/>
          <p14:tracePt t="137017" x="2840038" y="4848225"/>
          <p14:tracePt t="137035" x="2884488" y="4848225"/>
          <p14:tracePt t="137050" x="2901950" y="4848225"/>
          <p14:tracePt t="137067" x="2955925" y="4840288"/>
          <p14:tracePt t="137084" x="3000375" y="4840288"/>
          <p14:tracePt t="137100" x="3017838" y="4840288"/>
          <p14:tracePt t="137117" x="3054350" y="4840288"/>
          <p14:tracePt t="137134" x="3081338" y="4840288"/>
          <p14:tracePt t="137150" x="3133725" y="4840288"/>
          <p14:tracePt t="137168" x="3170238" y="4840288"/>
          <p14:tracePt t="137184" x="3179763" y="4840288"/>
          <p14:tracePt t="137200" x="3197225" y="4840288"/>
          <p14:tracePt t="137233" x="3197225" y="4848225"/>
          <p14:tracePt t="137485" x="3205163" y="4848225"/>
          <p14:tracePt t="137496" x="3232150" y="4848225"/>
          <p14:tracePt t="137506" x="3268663" y="4848225"/>
          <p14:tracePt t="137517" x="3295650" y="4848225"/>
          <p14:tracePt t="137535" x="3348038" y="4848225"/>
          <p14:tracePt t="137550" x="3367088" y="4848225"/>
          <p14:tracePt t="137567" x="3384550" y="4848225"/>
          <p14:tracePt t="137584" x="3402013" y="4848225"/>
          <p14:tracePt t="137600" x="3446463" y="4848225"/>
          <p14:tracePt t="137618" x="3500438" y="4848225"/>
          <p14:tracePt t="137633" x="3509963" y="4848225"/>
          <p14:tracePt t="137833" x="3509963" y="4830763"/>
          <p14:tracePt t="137842" x="3500438" y="4822825"/>
          <p14:tracePt t="137894" x="3490913" y="4813300"/>
          <p14:tracePt t="137935" x="3482975" y="4803775"/>
          <p14:tracePt t="137945" x="3473450" y="4786313"/>
          <p14:tracePt t="137955" x="3465513" y="4776788"/>
          <p14:tracePt t="137967" x="3455988" y="4776788"/>
          <p14:tracePt t="137984" x="3455988" y="4768850"/>
          <p14:tracePt t="138000" x="3446463" y="4751388"/>
          <p14:tracePt t="138017" x="3446463" y="4714875"/>
          <p14:tracePt t="138034" x="3446463" y="4687888"/>
          <p14:tracePt t="138050" x="3446463" y="4652963"/>
          <p14:tracePt t="138067" x="3509963" y="4554538"/>
          <p14:tracePt t="138084" x="3517900" y="4537075"/>
          <p14:tracePt t="138100" x="3536950" y="4518025"/>
          <p14:tracePt t="138119" x="3544888" y="4518025"/>
          <p14:tracePt t="138150" x="3554413" y="4518025"/>
          <p14:tracePt t="138160" x="3571875" y="4562475"/>
          <p14:tracePt t="138170" x="3589338" y="4608513"/>
          <p14:tracePt t="138184" x="3589338" y="4633913"/>
          <p14:tracePt t="138201" x="3616325" y="4670425"/>
          <p14:tracePt t="138241" x="3616325" y="4679950"/>
          <p14:tracePt t="138252" x="3616325" y="4687888"/>
          <p14:tracePt t="138267" x="3616325" y="4705350"/>
          <p14:tracePt t="138284" x="3616325" y="4732338"/>
          <p14:tracePt t="138579" x="3608388" y="4751388"/>
          <p14:tracePt t="138589" x="3608388" y="4776788"/>
          <p14:tracePt t="138601" x="3608388" y="4803775"/>
          <p14:tracePt t="138617" x="3608388" y="4840288"/>
          <p14:tracePt t="138634" x="3608388" y="4884738"/>
          <p14:tracePt t="138651" x="3616325" y="4938713"/>
          <p14:tracePt t="138667" x="3625850" y="4973638"/>
          <p14:tracePt t="138685" x="3625850" y="5037138"/>
          <p14:tracePt t="138702" x="3625850" y="5089525"/>
          <p14:tracePt t="138717" x="3625850" y="5116513"/>
          <p14:tracePt t="138734" x="3633788" y="5170488"/>
          <p14:tracePt t="149988" x="3527425" y="5018088"/>
          <p14:tracePt t="149997" x="3465513" y="4973638"/>
          <p14:tracePt t="150006" x="3402013" y="4929188"/>
          <p14:tracePt t="150020" x="3303588" y="4884738"/>
          <p14:tracePt t="150037" x="3044825" y="4813300"/>
          <p14:tracePt t="150054" x="2919413" y="4786313"/>
          <p14:tracePt t="150070" x="2482850" y="4643438"/>
          <p14:tracePt t="150087" x="2160588" y="4589463"/>
          <p14:tracePt t="150104" x="1946275" y="4545013"/>
          <p14:tracePt t="150120" x="1714500" y="4465638"/>
          <p14:tracePt t="150138" x="1500188" y="4384675"/>
          <p14:tracePt t="150153" x="1428750" y="4367213"/>
          <p14:tracePt t="150170" x="1347788" y="4330700"/>
          <p14:tracePt t="150188" x="1339850" y="4330700"/>
          <p14:tracePt t="150456" x="1322388" y="4330700"/>
          <p14:tracePt t="150466" x="1295400" y="4340225"/>
          <p14:tracePt t="150476" x="1276350" y="4348163"/>
          <p14:tracePt t="150487" x="1250950" y="4357688"/>
          <p14:tracePt t="150504" x="1196975" y="4384675"/>
          <p14:tracePt t="150520" x="1071563" y="4438650"/>
          <p14:tracePt t="150537" x="1009650" y="4465638"/>
          <p14:tracePt t="150554" x="990600" y="4491038"/>
          <p14:tracePt t="150570" x="955675" y="4500563"/>
          <p14:tracePt t="150589" x="938213" y="4510088"/>
          <p14:tracePt t="150604" x="911225" y="4510088"/>
          <p14:tracePt t="150620" x="874713" y="4518025"/>
          <p14:tracePt t="150637" x="847725" y="4537075"/>
          <p14:tracePt t="150654" x="795338" y="4562475"/>
          <p14:tracePt t="150671" x="776288" y="4562475"/>
          <p14:tracePt t="150722" x="768350" y="4554538"/>
          <p14:tracePt t="150733" x="768350" y="4537075"/>
          <p14:tracePt t="150742" x="741363" y="4500563"/>
          <p14:tracePt t="150754" x="714375" y="4500563"/>
          <p14:tracePt t="150771" x="679450" y="4500563"/>
          <p14:tracePt t="150787" x="509588" y="4572000"/>
          <p14:tracePt t="150804" x="401638" y="4697413"/>
          <p14:tracePt t="150820" x="357188" y="4732338"/>
          <p14:tracePt t="150837" x="339725" y="4751388"/>
          <p14:tracePt t="150854" x="330200" y="4751388"/>
          <p14:tracePt t="150895" x="330200" y="4759325"/>
          <p14:tracePt t="150916" x="330200" y="4768850"/>
          <p14:tracePt t="150926" x="330200" y="4776788"/>
          <p14:tracePt t="150946" x="330200" y="4786313"/>
          <p14:tracePt t="150957" x="330200" y="4795838"/>
          <p14:tracePt t="150970" x="330200" y="4803775"/>
          <p14:tracePt t="150987" x="330200" y="4848225"/>
          <p14:tracePt t="151004" x="330200" y="4929188"/>
          <p14:tracePt t="151021" x="330200" y="5000625"/>
          <p14:tracePt t="151038" x="330200" y="5045075"/>
          <p14:tracePt t="151054" x="330200" y="5054600"/>
          <p14:tracePt t="151071" x="330200" y="5081588"/>
          <p14:tracePt t="151089" x="357188" y="5133975"/>
          <p14:tracePt t="151104" x="384175" y="5170488"/>
          <p14:tracePt t="151120" x="411163" y="5187950"/>
          <p14:tracePt t="151335" x="419100" y="5232400"/>
          <p14:tracePt t="151345" x="428625" y="5268913"/>
          <p14:tracePt t="151355" x="428625" y="5303838"/>
          <p14:tracePt t="151370" x="428625" y="5330825"/>
          <p14:tracePt t="151387" x="428625" y="5446713"/>
          <p14:tracePt t="151404" x="428625" y="5527675"/>
          <p14:tracePt t="151421" x="411163" y="5643563"/>
          <p14:tracePt t="151437" x="411163" y="5741988"/>
          <p14:tracePt t="151454" x="411163" y="5768975"/>
          <p14:tracePt t="151471" x="401638" y="5803900"/>
          <p14:tracePt t="151488" x="384175" y="5894388"/>
          <p14:tracePt t="151504" x="357188" y="5938838"/>
          <p14:tracePt t="151521" x="339725" y="6018213"/>
          <p14:tracePt t="151539" x="322263" y="6188075"/>
          <p14:tracePt t="151554" x="322263" y="6276975"/>
          <p14:tracePt t="151571" x="322263" y="6296025"/>
          <p14:tracePt t="151754" x="384175" y="6251575"/>
          <p14:tracePt t="151764" x="465138" y="6143625"/>
          <p14:tracePt t="151775" x="554038" y="5965825"/>
          <p14:tracePt t="151788" x="714375" y="5518150"/>
          <p14:tracePt t="151805" x="955675" y="4598988"/>
          <p14:tracePt t="151821" x="1081088" y="4098925"/>
          <p14:tracePt t="151837" x="1187450" y="3589338"/>
          <p14:tracePt t="151855" x="1295400" y="3446463"/>
          <p14:tracePt t="151871" x="1312863" y="3438525"/>
          <p14:tracePt t="151887" x="1312863" y="3429000"/>
          <p14:tracePt t="151948" x="1303338" y="3438525"/>
          <p14:tracePt t="151958" x="1285875" y="3446463"/>
          <p14:tracePt t="151971" x="1276350" y="3465513"/>
          <p14:tracePt t="151989" x="1258888" y="3473450"/>
          <p14:tracePt t="152040" x="1258888" y="3446463"/>
          <p14:tracePt t="152050" x="1258888" y="3429000"/>
          <p14:tracePt t="152081" x="1241425" y="3438525"/>
          <p14:tracePt t="152091" x="1223963" y="3473450"/>
          <p14:tracePt t="152104" x="1169988" y="3562350"/>
          <p14:tracePt t="152121" x="1027113" y="3919538"/>
          <p14:tracePt t="152138" x="965200" y="4017963"/>
          <p14:tracePt t="152154" x="874713" y="4241800"/>
          <p14:tracePt t="152172" x="847725" y="4500563"/>
          <p14:tracePt t="152188" x="847725" y="4527550"/>
          <p14:tracePt t="152221" x="847725" y="4456113"/>
          <p14:tracePt t="152429" x="847725" y="4411663"/>
          <p14:tracePt t="152439" x="847725" y="4384675"/>
          <p14:tracePt t="152455" x="847725" y="4367213"/>
          <p14:tracePt t="152471" x="866775" y="4348163"/>
          <p14:tracePt t="152488" x="866775" y="4340225"/>
          <p14:tracePt t="152552" x="874713" y="4340225"/>
          <p14:tracePt t="152562" x="893763" y="4340225"/>
          <p14:tracePt t="152572" x="911225" y="4340225"/>
          <p14:tracePt t="152588" x="928688" y="4340225"/>
          <p14:tracePt t="152605" x="955675" y="4340225"/>
          <p14:tracePt t="152623" x="1009650" y="4340225"/>
          <p14:tracePt t="152638" x="1044575" y="4340225"/>
          <p14:tracePt t="152654" x="1143000" y="4340225"/>
          <p14:tracePt t="152671" x="1179513" y="4340225"/>
          <p14:tracePt t="152688" x="1250950" y="4330700"/>
          <p14:tracePt t="152705" x="1276350" y="4322763"/>
          <p14:tracePt t="152721" x="1285875" y="4322763"/>
          <p14:tracePt t="152738" x="1339850" y="4322763"/>
          <p14:tracePt t="152756" x="1401763" y="4322763"/>
          <p14:tracePt t="152771" x="1428750" y="4322763"/>
          <p14:tracePt t="152788" x="1465263" y="4322763"/>
          <p14:tracePt t="152821" x="1482725" y="4322763"/>
          <p14:tracePt t="152838" x="1536700" y="4322763"/>
          <p14:tracePt t="152854" x="1571625" y="4322763"/>
          <p14:tracePt t="152871" x="1625600" y="4322763"/>
          <p14:tracePt t="152888" x="1643063" y="4322763"/>
          <p14:tracePt t="152960" x="1652588" y="4322763"/>
          <p14:tracePt t="152980" x="1652588" y="4330700"/>
          <p14:tracePt t="153011" x="1670050" y="4330700"/>
          <p14:tracePt t="153022" x="1679575" y="4330700"/>
          <p14:tracePt t="153038" x="1687513" y="4330700"/>
          <p14:tracePt t="153054" x="1714500" y="4348163"/>
          <p14:tracePt t="153073" x="1751013" y="4367213"/>
          <p14:tracePt t="153088" x="1785938" y="4384675"/>
          <p14:tracePt t="153105" x="1830388" y="4394200"/>
          <p14:tracePt t="153123" x="1866900" y="4411663"/>
          <p14:tracePt t="153138" x="1893888" y="4429125"/>
          <p14:tracePt t="153154" x="1938338" y="4554538"/>
          <p14:tracePt t="153171" x="1938338" y="4589463"/>
          <p14:tracePt t="153188" x="1938338" y="4643438"/>
          <p14:tracePt t="153205" x="1928813" y="4705350"/>
          <p14:tracePt t="153221" x="1919288" y="4732338"/>
          <p14:tracePt t="153238" x="1901825" y="4776788"/>
          <p14:tracePt t="153256" x="1901825" y="4884738"/>
          <p14:tracePt t="153271" x="1901825" y="4911725"/>
          <p14:tracePt t="153288" x="1901825" y="4991100"/>
          <p14:tracePt t="153304" x="1901825" y="5027613"/>
          <p14:tracePt t="153321" x="1901825" y="5062538"/>
          <p14:tracePt t="153338" x="1901825" y="5081588"/>
          <p14:tracePt t="153354" x="1901825" y="5099050"/>
          <p14:tracePt t="153371" x="1901825" y="5180013"/>
          <p14:tracePt t="153389" x="1901825" y="5268913"/>
          <p14:tracePt t="153404" x="1901825" y="5330825"/>
          <p14:tracePt t="153421" x="1901825" y="5483225"/>
          <p14:tracePt t="153438" x="1911350" y="5545138"/>
          <p14:tracePt t="153455" x="1911350" y="5626100"/>
          <p14:tracePt t="153488" x="1911350" y="5589588"/>
          <p14:tracePt t="153727" x="1911350" y="5616575"/>
          <p14:tracePt t="153737" x="1911350" y="5653088"/>
          <p14:tracePt t="153755" x="1911350" y="5688013"/>
          <p14:tracePt t="153771" x="1911350" y="5776913"/>
          <p14:tracePt t="153788" x="1911350" y="5830888"/>
          <p14:tracePt t="153805" x="1911350" y="5857875"/>
          <p14:tracePt t="153821" x="1911350" y="5902325"/>
          <p14:tracePt t="153839" x="1911350" y="5938838"/>
          <p14:tracePt t="153890" x="1911350" y="5956300"/>
          <p14:tracePt t="153900" x="1911350" y="5983288"/>
          <p14:tracePt t="153911" x="1911350" y="6027738"/>
          <p14:tracePt t="153922" x="1911350" y="6054725"/>
          <p14:tracePt t="153938" x="1911350" y="6089650"/>
          <p14:tracePt t="153955" x="1901825" y="6099175"/>
          <p14:tracePt t="154044" x="1893888" y="6108700"/>
          <p14:tracePt t="154054" x="1884363" y="6108700"/>
          <p14:tracePt t="154085" x="1874838" y="6108700"/>
          <p14:tracePt t="154095" x="1874838" y="6126163"/>
          <p14:tracePt t="154106" x="1866900" y="6126163"/>
          <p14:tracePt t="154126" x="1866900" y="6143625"/>
          <p14:tracePt t="154166" x="1866900" y="6153150"/>
          <p14:tracePt t="154207" x="1866900" y="6161088"/>
          <p14:tracePt t="154228" x="1866900" y="6180138"/>
          <p14:tracePt t="154238" x="1866900" y="6188075"/>
          <p14:tracePt t="154258" x="1866900" y="6205538"/>
          <p14:tracePt t="154310" x="1866900" y="6224588"/>
          <p14:tracePt t="154320" x="1866900" y="6242050"/>
          <p14:tracePt t="154331" x="1866900" y="6259513"/>
          <p14:tracePt t="154442" x="1830388" y="6259513"/>
          <p14:tracePt t="154453" x="1803400" y="6259513"/>
          <p14:tracePt t="154484" x="1758950" y="6269038"/>
          <p14:tracePt t="154494" x="1741488" y="6276975"/>
          <p14:tracePt t="154505" x="1724025" y="6276975"/>
          <p14:tracePt t="154522" x="1714500" y="6276975"/>
          <p14:tracePt t="154538" x="1697038" y="6276975"/>
          <p14:tracePt t="154555" x="1660525" y="6276975"/>
          <p14:tracePt t="154572" x="1643063" y="6276975"/>
          <p14:tracePt t="154588" x="1571625" y="6276975"/>
          <p14:tracePt t="154605" x="1411288" y="6323013"/>
          <p14:tracePt t="154622" x="1295400" y="6367463"/>
          <p14:tracePt t="154638" x="1116013" y="6419850"/>
          <p14:tracePt t="154655" x="1027113" y="6446838"/>
          <p14:tracePt t="154672" x="928688" y="6456363"/>
          <p14:tracePt t="154689" x="911225" y="6456363"/>
          <p14:tracePt t="154759" x="911225" y="6411913"/>
          <p14:tracePt t="154770" x="911225" y="6367463"/>
          <p14:tracePt t="154791" x="911225" y="6357938"/>
          <p14:tracePt t="154805" x="911225" y="6313488"/>
          <p14:tracePt t="154822" x="911225" y="6269038"/>
          <p14:tracePt t="154841" x="911225" y="6276975"/>
          <p14:tracePt t="155047" x="1143000" y="6161088"/>
          <p14:tracePt t="155056" x="1473200" y="5938838"/>
          <p14:tracePt t="155071" x="1758950" y="5680075"/>
          <p14:tracePt t="155088" x="2152650" y="5027613"/>
          <p14:tracePt t="155106" x="2419350" y="4633913"/>
          <p14:tracePt t="155122" x="2544763" y="4313238"/>
          <p14:tracePt t="155138" x="2581275" y="4133850"/>
          <p14:tracePt t="155155" x="2589213" y="4108450"/>
          <p14:tracePt t="155172" x="2589213" y="4062413"/>
          <p14:tracePt t="155189" x="2581275" y="3983038"/>
          <p14:tracePt t="155205" x="2571750" y="3983038"/>
          <p14:tracePt t="155222" x="2527300" y="3965575"/>
          <p14:tracePt t="155239" x="2428875" y="3956050"/>
          <p14:tracePt t="155255" x="2374900" y="3983038"/>
          <p14:tracePt t="155272" x="2286000" y="3990975"/>
          <p14:tracePt t="155289" x="2268538" y="3990975"/>
          <p14:tracePt t="155305" x="2232025" y="4010025"/>
          <p14:tracePt t="155322" x="2187575" y="3990975"/>
          <p14:tracePt t="155338" x="2125663" y="3956050"/>
          <p14:tracePt t="155355" x="2071688" y="3946525"/>
          <p14:tracePt t="155372" x="2009775" y="4054475"/>
          <p14:tracePt t="155388" x="1973263" y="4108450"/>
          <p14:tracePt t="155405" x="1893888" y="4232275"/>
          <p14:tracePt t="155423" x="1812925" y="4322763"/>
          <p14:tracePt t="155439" x="1785938" y="4348163"/>
          <p14:tracePt t="155455" x="1768475" y="4357688"/>
          <p14:tracePt t="155505" x="1758950" y="4357688"/>
          <p14:tracePt t="155669" x="1768475" y="4357688"/>
          <p14:tracePt t="155679" x="1785938" y="4357688"/>
          <p14:tracePt t="155690" x="1803400" y="4357688"/>
          <p14:tracePt t="155706" x="1822450" y="4357688"/>
          <p14:tracePt t="155722" x="1847850" y="4357688"/>
          <p14:tracePt t="155740" x="1893888" y="4357688"/>
          <p14:tracePt t="155755" x="1928813" y="4357688"/>
          <p14:tracePt t="155772" x="1990725" y="4357688"/>
          <p14:tracePt t="155788" x="2009775" y="4357688"/>
          <p14:tracePt t="155805" x="2071688" y="4357688"/>
          <p14:tracePt t="155822" x="2116138" y="4357688"/>
          <p14:tracePt t="155838" x="2125663" y="4357688"/>
          <p14:tracePt t="155855" x="2170113" y="4357688"/>
          <p14:tracePt t="155874" x="2205038" y="4357688"/>
          <p14:tracePt t="155888" x="2232025" y="4357688"/>
          <p14:tracePt t="155905" x="2276475" y="4357688"/>
          <p14:tracePt t="155924" x="2312988" y="4357688"/>
          <p14:tracePt t="155939" x="2330450" y="4357688"/>
          <p14:tracePt t="155955" x="2357438" y="4357688"/>
          <p14:tracePt t="155972" x="2366963" y="4357688"/>
          <p14:tracePt t="155976" x="2384425" y="4357688"/>
          <p14:tracePt t="155988" x="2393950" y="4367213"/>
          <p14:tracePt t="156006" x="2411413" y="4367213"/>
          <p14:tracePt t="156022" x="2419350" y="4367213"/>
          <p14:tracePt t="156039" x="2438400" y="4367213"/>
          <p14:tracePt t="156056" x="2473325" y="4367213"/>
          <p14:tracePt t="156072" x="2490788" y="4375150"/>
          <p14:tracePt t="156088" x="2527300" y="4384675"/>
          <p14:tracePt t="156105" x="2536825" y="4384675"/>
          <p14:tracePt t="156122" x="2581275" y="4384675"/>
          <p14:tracePt t="156139" x="2616200" y="4384675"/>
          <p14:tracePt t="156155" x="2625725" y="4384675"/>
          <p14:tracePt t="156172" x="2652713" y="4411663"/>
          <p14:tracePt t="156190" x="2670175" y="4419600"/>
          <p14:tracePt t="156222" x="2679700" y="4438650"/>
          <p14:tracePt t="156255" x="2687638" y="4446588"/>
          <p14:tracePt t="156272" x="2705100" y="4473575"/>
          <p14:tracePt t="156289" x="2714625" y="4491038"/>
          <p14:tracePt t="156305" x="2724150" y="4510088"/>
          <p14:tracePt t="156323" x="2741613" y="4527550"/>
          <p14:tracePt t="156339" x="2741613" y="4545013"/>
          <p14:tracePt t="156355" x="2741613" y="4581525"/>
          <p14:tracePt t="156374" x="2741613" y="4679950"/>
          <p14:tracePt t="156389" x="2741613" y="4714875"/>
          <p14:tracePt t="156405" x="2714625" y="4840288"/>
          <p14:tracePt t="156422" x="2714625" y="4894263"/>
          <p14:tracePt t="156439" x="2705100" y="4919663"/>
          <p14:tracePt t="156456" x="2697163" y="4902200"/>
          <p14:tracePt t="156472" x="2687638" y="4894263"/>
          <p14:tracePt t="156476" x="2660650" y="4848225"/>
          <p14:tracePt t="156681" x="2643188" y="4894263"/>
          <p14:tracePt t="156691" x="2633663" y="4929188"/>
          <p14:tracePt t="156706" x="2633663" y="4991100"/>
          <p14:tracePt t="156722" x="2633663" y="5108575"/>
          <p14:tracePt t="156739" x="2633663" y="5153025"/>
          <p14:tracePt t="156755" x="2633663" y="5232400"/>
          <p14:tracePt t="156773" x="2652713" y="5313363"/>
          <p14:tracePt t="156789" x="2652713" y="5340350"/>
          <p14:tracePt t="156805" x="2652713" y="5411788"/>
          <p14:tracePt t="156823" x="2652713" y="5518150"/>
          <p14:tracePt t="156839" x="2652713" y="5608638"/>
          <p14:tracePt t="156855" x="2643188" y="5680075"/>
          <p14:tracePt t="156872" x="2633663" y="5715000"/>
          <p14:tracePt t="156889" x="2625725" y="5776913"/>
          <p14:tracePt t="156905" x="2608263" y="5894388"/>
          <p14:tracePt t="156922" x="2589213" y="5938838"/>
          <p14:tracePt t="156939" x="2589213" y="5956300"/>
          <p14:tracePt t="156972" x="2589213" y="5973763"/>
          <p14:tracePt t="156989" x="2589213" y="6045200"/>
          <p14:tracePt t="157005" x="2589213" y="6072188"/>
          <p14:tracePt t="157022" x="2589213" y="6089650"/>
          <p14:tracePt t="157212" x="2571750" y="6054725"/>
          <p14:tracePt t="157223" x="2517775" y="5973763"/>
          <p14:tracePt t="157239" x="2465388" y="5803900"/>
          <p14:tracePt t="157256" x="2401888" y="5661025"/>
          <p14:tracePt t="157274" x="2384425" y="5562600"/>
          <p14:tracePt t="157289" x="2366963" y="5510213"/>
          <p14:tracePt t="157305" x="2330450" y="5402263"/>
          <p14:tracePt t="157324" x="2286000" y="5303838"/>
          <p14:tracePt t="157339" x="2251075" y="5251450"/>
          <p14:tracePt t="157355" x="2205038" y="5197475"/>
          <p14:tracePt t="157372" x="2197100" y="5180013"/>
          <p14:tracePt t="157389" x="2187575" y="5160963"/>
          <p14:tracePt t="157406" x="2187575" y="5153025"/>
          <p14:tracePt t="157519" x="2179638" y="5153025"/>
          <p14:tracePt t="157549" x="2179638" y="5143500"/>
          <p14:tracePt t="157907" x="2197100" y="5126038"/>
          <p14:tracePt t="157918" x="2214563" y="5126038"/>
          <p14:tracePt t="157939" x="2214563" y="5116513"/>
          <p14:tracePt t="157949" x="2232025" y="5081588"/>
          <p14:tracePt t="157959" x="2251075" y="5037138"/>
          <p14:tracePt t="157979" x="2251075" y="5027613"/>
          <p14:tracePt t="158000" x="2251075" y="5010150"/>
          <p14:tracePt t="158011" x="2276475" y="4946650"/>
          <p14:tracePt t="158022" x="2276475" y="4919663"/>
          <p14:tracePt t="158040" x="2276475" y="4857750"/>
          <p14:tracePt t="158056" x="2295525" y="4830763"/>
          <p14:tracePt t="158072" x="2312988" y="4803775"/>
          <p14:tracePt t="158089" x="2312988" y="4795838"/>
          <p14:tracePt t="158112" x="2312988" y="4776788"/>
          <p14:tracePt t="158153" x="2312988" y="4795838"/>
          <p14:tracePt t="158163" x="2312988" y="4803775"/>
          <p14:tracePt t="158174" x="2312988" y="4840288"/>
          <p14:tracePt t="158190" x="2312988" y="4857750"/>
          <p14:tracePt t="158206" x="2312988" y="4884738"/>
          <p14:tracePt t="158225" x="2295525" y="4911725"/>
          <p14:tracePt t="158239" x="2286000" y="4919663"/>
          <p14:tracePt t="158256" x="2276475" y="4946650"/>
          <p14:tracePt t="158273" x="2268538" y="4956175"/>
          <p14:tracePt t="158289" x="2259013" y="4973638"/>
          <p14:tracePt t="158306" x="2232025" y="5037138"/>
          <p14:tracePt t="158322" x="2224088" y="5062538"/>
          <p14:tracePt t="158339" x="2214563" y="5062538"/>
          <p14:tracePt t="158551" x="2214563" y="5072063"/>
          <p14:tracePt t="158838" x="2224088" y="5072063"/>
          <p14:tracePt t="158848" x="2232025" y="5072063"/>
          <p14:tracePt t="158859" x="2241550" y="5072063"/>
          <p14:tracePt t="158873" x="2251075" y="5062538"/>
          <p14:tracePt t="158889" x="2276475" y="5037138"/>
          <p14:tracePt t="158906" x="2286000" y="5037138"/>
          <p14:tracePt t="158923" x="2295525" y="5027613"/>
          <p14:tracePt t="158940" x="2357438" y="5010150"/>
          <p14:tracePt t="158957" x="2366963" y="5010150"/>
          <p14:tracePt t="158973" x="2411413" y="4983163"/>
          <p14:tracePt t="158991" x="2438400" y="4956175"/>
          <p14:tracePt t="159006" x="2438400" y="4946650"/>
          <p14:tracePt t="159039" x="2438400" y="4938713"/>
          <p14:tracePt t="159056" x="2438400" y="4929188"/>
          <p14:tracePt t="159073" x="2536825" y="4679950"/>
          <p14:tracePt t="159090" x="2536825" y="4670425"/>
          <p14:tracePt t="159106" x="2554288" y="4625975"/>
          <p14:tracePt t="159123" x="2571750" y="4589463"/>
          <p14:tracePt t="159185" x="2562225" y="4572000"/>
          <p14:tracePt t="159195" x="2527300" y="4562475"/>
          <p14:tracePt t="159206" x="2500313" y="4554538"/>
          <p14:tracePt t="159223" x="2482850" y="4545013"/>
          <p14:tracePt t="159240" x="2473325" y="4527550"/>
          <p14:tracePt t="159277" x="2465388" y="4527550"/>
          <p14:tracePt t="159298" x="2446338" y="4510088"/>
          <p14:tracePt t="159308" x="2428875" y="4491038"/>
          <p14:tracePt t="159323" x="2411413" y="4473575"/>
          <p14:tracePt t="159339" x="2384425" y="4446588"/>
          <p14:tracePt t="159356" x="2366963" y="4438650"/>
          <p14:tracePt t="159373" x="2347913" y="4438650"/>
          <p14:tracePt t="159389" x="2339975" y="4438650"/>
          <p14:tracePt t="159406" x="2330450" y="4438650"/>
          <p14:tracePt t="160411" x="2374900" y="4429125"/>
          <p14:tracePt t="160422" x="2393950" y="4429125"/>
          <p14:tracePt t="160433" x="2401888" y="4429125"/>
          <p14:tracePt t="160442" x="2411413" y="4429125"/>
          <p14:tracePt t="160457" x="2428875" y="4429125"/>
          <p14:tracePt t="160473" x="2455863" y="4429125"/>
          <p14:tracePt t="160490" x="2482850" y="4429125"/>
          <p14:tracePt t="160507" x="2571750" y="4473575"/>
          <p14:tracePt t="160524" x="2732088" y="4589463"/>
          <p14:tracePt t="160540" x="2776538" y="4616450"/>
          <p14:tracePt t="160556" x="2822575" y="4643438"/>
          <p14:tracePt t="160574" x="2830513" y="4643438"/>
          <p14:tracePt t="160590" x="2847975" y="4643438"/>
          <p14:tracePt t="160606" x="2946400" y="4705350"/>
          <p14:tracePt t="160623" x="2982913" y="4759325"/>
          <p14:tracePt t="160640" x="3027363" y="4813300"/>
          <p14:tracePt t="160657" x="3036888" y="4813300"/>
          <p14:tracePt t="160984" x="3044825" y="4786313"/>
          <p14:tracePt t="160995" x="3054350" y="4741863"/>
          <p14:tracePt t="161096" x="3054350" y="4732338"/>
          <p14:tracePt t="161342" x="3054350" y="4741863"/>
          <p14:tracePt t="161372" x="3054350" y="4751388"/>
          <p14:tracePt t="161383" x="3054350" y="4795838"/>
          <p14:tracePt t="161393" x="3054350" y="4830763"/>
          <p14:tracePt t="161407" x="3054350" y="4875213"/>
          <p14:tracePt t="161423" x="3054350" y="4902200"/>
          <p14:tracePt t="161440" x="3054350" y="4919663"/>
          <p14:tracePt t="161457" x="3054350" y="4946650"/>
          <p14:tracePt t="161475" x="3054350" y="4965700"/>
          <p14:tracePt t="161490" x="3044825" y="5010150"/>
          <p14:tracePt t="161507" x="3017838" y="5099050"/>
          <p14:tracePt t="161524" x="3009900" y="5126038"/>
          <p14:tracePt t="161540" x="3000375" y="5160963"/>
          <p14:tracePt t="161629" x="3000375" y="5153025"/>
          <p14:tracePt t="161669" x="3000375" y="5143500"/>
          <p14:tracePt t="161679" x="3000375" y="5133975"/>
          <p14:tracePt t="161691" x="3017838" y="5045075"/>
          <p14:tracePt t="161707" x="3017838" y="5000625"/>
          <p14:tracePt t="161724" x="3089275" y="4848225"/>
          <p14:tracePt t="161740" x="3160713" y="4786313"/>
          <p14:tracePt t="161757" x="3160713" y="4776788"/>
          <p14:tracePt t="161802" x="3160713" y="4768850"/>
          <p14:tracePt t="161823" x="3170238" y="4741863"/>
          <p14:tracePt t="161833" x="3187700" y="4679950"/>
          <p14:tracePt t="161843" x="3187700" y="4660900"/>
          <p14:tracePt t="161857" x="3187700" y="4625975"/>
          <p14:tracePt t="161873" x="3205163" y="4562475"/>
          <p14:tracePt t="161890" x="3205163" y="4554538"/>
          <p14:tracePt t="161907" x="3205163" y="4537075"/>
          <p14:tracePt t="162078" x="3214688" y="4545013"/>
          <p14:tracePt t="162089" x="3224213" y="4545013"/>
          <p14:tracePt t="162098" x="3241675" y="4554538"/>
          <p14:tracePt t="162109" x="3276600" y="4572000"/>
          <p14:tracePt t="162123" x="3313113" y="4589463"/>
          <p14:tracePt t="162140" x="3438525" y="4633913"/>
          <p14:tracePt t="162157" x="3509963" y="4687888"/>
          <p14:tracePt t="162173" x="3616325" y="4759325"/>
          <p14:tracePt t="162191" x="3724275" y="4840288"/>
          <p14:tracePt t="162207" x="3768725" y="4884738"/>
          <p14:tracePt t="162224" x="3813175" y="4965700"/>
          <p14:tracePt t="162241" x="3830638" y="5108575"/>
          <p14:tracePt t="162257" x="3822700" y="5153025"/>
          <p14:tracePt t="162456" x="3822700" y="5180013"/>
          <p14:tracePt t="162467" x="3822700" y="5214938"/>
          <p14:tracePt t="162478" x="3830638" y="5268913"/>
          <p14:tracePt t="162490" x="3875088" y="5340350"/>
          <p14:tracePt t="162507" x="3929063" y="5483225"/>
          <p14:tracePt t="162524" x="3938588" y="5500688"/>
          <p14:tracePt t="162540" x="3946525" y="5500688"/>
          <p14:tracePt t="162574" x="3956050" y="5510213"/>
          <p14:tracePt t="162590" x="3983038" y="5545138"/>
          <p14:tracePt t="162607" x="3990975" y="5545138"/>
          <p14:tracePt t="162660" x="3990975" y="5554663"/>
          <p14:tracePt t="162670" x="3990975" y="5562600"/>
          <p14:tracePt t="162681" x="3990975" y="5572125"/>
          <p14:tracePt t="163038" x="3990975" y="5581650"/>
          <p14:tracePt t="163519" x="3990975" y="5589588"/>
          <p14:tracePt t="163989" x="3990975" y="5608638"/>
          <p14:tracePt t="164000" x="3990975" y="5616575"/>
          <p14:tracePt t="164193" x="3938588" y="5634038"/>
          <p14:tracePt t="164204" x="3911600" y="5634038"/>
          <p14:tracePt t="164215" x="3867150" y="5661025"/>
          <p14:tracePt t="164225" x="3822700" y="5724525"/>
          <p14:tracePt t="164241" x="3768725" y="5751513"/>
          <p14:tracePt t="164257" x="3724275" y="5776913"/>
          <p14:tracePt t="164306" x="3724275" y="5768975"/>
          <p14:tracePt t="164317" x="3724275" y="5751513"/>
          <p14:tracePt t="164327" x="3724275" y="5741988"/>
          <p14:tracePt t="164341" x="3724275" y="5732463"/>
          <p14:tracePt t="164379" x="3732213" y="5732463"/>
          <p14:tracePt t="164388" x="3759200" y="5705475"/>
          <p14:tracePt t="164398" x="3795713" y="5688013"/>
          <p14:tracePt t="164409" x="3840163" y="5688013"/>
          <p14:tracePt t="164424" x="3884613" y="5680075"/>
          <p14:tracePt t="164441" x="3946525" y="5670550"/>
          <p14:tracePt t="164623" x="3946525" y="5661025"/>
          <p14:tracePt t="164653" x="3946525" y="5608638"/>
          <p14:tracePt t="164664" x="3946525" y="5572125"/>
          <p14:tracePt t="164694" x="3946525" y="5562600"/>
          <p14:tracePt t="164725" x="3946525" y="5554663"/>
          <p14:tracePt t="164735" x="3946525" y="5545138"/>
          <p14:tracePt t="164755" x="3946525" y="5483225"/>
          <p14:tracePt t="164767" x="3946525" y="5446713"/>
          <p14:tracePt t="164776" x="3946525" y="5411788"/>
          <p14:tracePt t="164791" x="3946525" y="5295900"/>
          <p14:tracePt t="164807" x="3929063" y="5187950"/>
          <p14:tracePt t="164824" x="3929063" y="5170488"/>
          <p14:tracePt t="164841" x="3919538" y="5160963"/>
          <p14:tracePt t="165083" x="3919538" y="5143500"/>
          <p14:tracePt t="165093" x="3919538" y="5116513"/>
          <p14:tracePt t="165107" x="3919538" y="5099050"/>
          <p14:tracePt t="165124" x="3911600" y="4946650"/>
          <p14:tracePt t="165141" x="3911600" y="4857750"/>
          <p14:tracePt t="165158" x="3911600" y="4786313"/>
          <p14:tracePt t="165174" x="3911600" y="4776788"/>
          <p14:tracePt t="165318" x="3929063" y="4795838"/>
          <p14:tracePt t="165328" x="3938588" y="4813300"/>
          <p14:tracePt t="165341" x="3956050" y="4840288"/>
          <p14:tracePt t="165359" x="4000500" y="5000625"/>
          <p14:tracePt t="165374" x="4037013" y="5062538"/>
          <p14:tracePt t="165391" x="4179888" y="5268913"/>
          <p14:tracePt t="165407" x="4286250" y="5438775"/>
          <p14:tracePt t="165424" x="4527550" y="5626100"/>
          <p14:tracePt t="165441" x="4660900" y="5680075"/>
          <p14:tracePt t="165459" x="4714875" y="5705475"/>
          <p14:tracePt t="165474" x="4822825" y="5741988"/>
          <p14:tracePt t="165492" x="4857750" y="5768975"/>
          <p14:tracePt t="165508" x="4875213" y="5786438"/>
          <p14:tracePt t="165524" x="4894263" y="5795963"/>
          <p14:tracePt t="165574" x="4911725" y="5803900"/>
          <p14:tracePt t="165584" x="4946650" y="5822950"/>
          <p14:tracePt t="165594" x="4965700" y="5840413"/>
          <p14:tracePt t="165608" x="4983163" y="5848350"/>
          <p14:tracePt t="165625" x="5010150" y="5848350"/>
          <p14:tracePt t="165641" x="5027613" y="5848350"/>
          <p14:tracePt t="165658" x="5072063" y="5857875"/>
          <p14:tracePt t="165675" x="5081588" y="5857875"/>
          <p14:tracePt t="165778" x="5054600" y="5840413"/>
          <p14:tracePt t="166064" x="5045075" y="5803900"/>
          <p14:tracePt t="166074" x="5018088" y="5786438"/>
          <p14:tracePt t="166091" x="5018088" y="5776913"/>
          <p14:tracePt t="166108" x="5018088" y="5715000"/>
          <p14:tracePt t="166125" x="5010150" y="5643563"/>
          <p14:tracePt t="166141" x="5010150" y="5626100"/>
          <p14:tracePt t="166158" x="5010150" y="5608638"/>
          <p14:tracePt t="166176" x="5010150" y="5572125"/>
          <p14:tracePt t="166209" x="5010150" y="5562600"/>
          <p14:tracePt t="166340" x="5010150" y="5554663"/>
          <p14:tracePt t="166351" x="5010150" y="5438775"/>
          <p14:tracePt t="166361" x="5010150" y="5429250"/>
          <p14:tracePt t="166375" x="4991100" y="5330825"/>
          <p14:tracePt t="166391" x="4965700" y="5072063"/>
          <p14:tracePt t="166408" x="4956175" y="4991100"/>
          <p14:tracePt t="166425" x="4938713" y="4929188"/>
          <p14:tracePt t="166443" x="4929188" y="4919663"/>
          <p14:tracePt t="166475" x="4919663" y="4875213"/>
          <p14:tracePt t="166575" x="4919663" y="4902200"/>
          <p14:tracePt t="166585" x="4938713" y="4965700"/>
          <p14:tracePt t="166596" x="4956175" y="5099050"/>
          <p14:tracePt t="166608" x="4973638" y="5170488"/>
          <p14:tracePt t="166626" x="5010150" y="5348288"/>
          <p14:tracePt t="166641" x="5037138" y="5438775"/>
          <p14:tracePt t="166658" x="5153025" y="5688013"/>
          <p14:tracePt t="166675" x="5241925" y="5741988"/>
          <p14:tracePt t="166692" x="5429250" y="5840413"/>
          <p14:tracePt t="166708" x="5562600" y="5894388"/>
          <p14:tracePt t="166725" x="5616575" y="5911850"/>
          <p14:tracePt t="166741" x="5661025" y="5911850"/>
          <p14:tracePt t="166759" x="5715000" y="5911850"/>
          <p14:tracePt t="166775" x="5732463" y="5911850"/>
          <p14:tracePt t="166985" x="5751513" y="5894388"/>
          <p14:tracePt t="166994" x="5840413" y="5848350"/>
          <p14:tracePt t="167008" x="5894388" y="5822950"/>
          <p14:tracePt t="167025" x="5938838" y="5776913"/>
          <p14:tracePt t="167041" x="5946775" y="5751513"/>
          <p14:tracePt t="167058" x="5946775" y="5741988"/>
          <p14:tracePt t="167260" x="5946775" y="5732463"/>
          <p14:tracePt t="167290" x="5946775" y="5724525"/>
          <p14:tracePt t="167311" x="5946775" y="5715000"/>
          <p14:tracePt t="167322" x="5938838" y="5688013"/>
          <p14:tracePt t="167342" x="5919788" y="5653088"/>
          <p14:tracePt t="167352" x="5919788" y="5626100"/>
          <p14:tracePt t="167362" x="5902325" y="5581650"/>
          <p14:tracePt t="167375" x="5894388" y="5554663"/>
          <p14:tracePt t="167392" x="5884863" y="5537200"/>
          <p14:tracePt t="167443" x="5884863" y="5527675"/>
          <p14:tracePt t="167598" x="5875338" y="5491163"/>
          <p14:tracePt t="167607" x="5875338" y="5465763"/>
          <p14:tracePt t="167625" x="5867400" y="5419725"/>
          <p14:tracePt t="167641" x="5857875" y="5340350"/>
          <p14:tracePt t="167658" x="5848350" y="5286375"/>
          <p14:tracePt t="167675" x="5848350" y="5276850"/>
          <p14:tracePt t="167711" x="5848350" y="5268913"/>
          <p14:tracePt t="167740" x="5840413" y="5251450"/>
          <p14:tracePt t="167751" x="5830888" y="5205413"/>
          <p14:tracePt t="167761" x="5813425" y="5143500"/>
          <p14:tracePt t="167775" x="5795963" y="5081588"/>
          <p14:tracePt t="167792" x="5768975" y="4768850"/>
          <p14:tracePt t="167808" x="5759450" y="4697413"/>
          <p14:tracePt t="168006" x="5759450" y="4724400"/>
          <p14:tracePt t="168017" x="5803900" y="4786313"/>
          <p14:tracePt t="168027" x="5894388" y="4911725"/>
          <p14:tracePt t="168042" x="5983288" y="4991100"/>
          <p14:tracePt t="168058" x="6180138" y="5295900"/>
          <p14:tracePt t="168077" x="6429375" y="5688013"/>
          <p14:tracePt t="168092" x="6518275" y="5759450"/>
          <p14:tracePt t="168108" x="6653213" y="5875338"/>
          <p14:tracePt t="168125" x="6705600" y="5919788"/>
          <p14:tracePt t="168142" x="6831013" y="6000750"/>
          <p14:tracePt t="168159" x="6929438" y="6089650"/>
          <p14:tracePt t="168175" x="6946900" y="6108700"/>
          <p14:tracePt t="168192" x="6991350" y="6116638"/>
          <p14:tracePt t="168210" x="7027863" y="6143625"/>
          <p14:tracePt t="168225" x="7045325" y="6153150"/>
          <p14:tracePt t="168242" x="7062788" y="6170613"/>
          <p14:tracePt t="168385" x="7054850" y="6134100"/>
          <p14:tracePt t="168394" x="7045325" y="6126163"/>
          <p14:tracePt t="168408" x="7000875" y="5938838"/>
          <p14:tracePt t="168425" x="6965950" y="5741988"/>
          <p14:tracePt t="168442" x="6965950" y="5697538"/>
          <p14:tracePt t="168459" x="6956425" y="5634038"/>
          <p14:tracePt t="168475" x="6956425" y="5626100"/>
          <p14:tracePt t="168492" x="6946900" y="5616575"/>
          <p14:tracePt t="168517" x="6938963" y="5608638"/>
          <p14:tracePt t="168528" x="6919913" y="5599113"/>
          <p14:tracePt t="168542" x="6894513" y="5572125"/>
          <p14:tracePt t="168558" x="6867525" y="5545138"/>
          <p14:tracePt t="168575" x="6858000" y="5527675"/>
          <p14:tracePt t="168592" x="6848475" y="5500688"/>
          <p14:tracePt t="168609" x="6840538" y="5456238"/>
          <p14:tracePt t="168625" x="6831013" y="5375275"/>
          <p14:tracePt t="168642" x="6823075" y="5224463"/>
          <p14:tracePt t="168660" x="6823075" y="5081588"/>
          <p14:tracePt t="168675" x="6823075" y="5037138"/>
          <p14:tracePt t="168692" x="6823075" y="4884738"/>
          <p14:tracePt t="168708" x="6823075" y="4867275"/>
          <p14:tracePt t="168725" x="6823075" y="4840288"/>
          <p14:tracePt t="168742" x="6823075" y="4822825"/>
          <p14:tracePt t="169039" x="6823075" y="4776788"/>
          <p14:tracePt t="169049" x="6813550" y="4697413"/>
          <p14:tracePt t="169060" x="6813550" y="4598988"/>
          <p14:tracePt t="169075" x="6813550" y="4518025"/>
          <p14:tracePt t="169092" x="6813550" y="4419600"/>
          <p14:tracePt t="169109" x="6813550" y="4411663"/>
          <p14:tracePt t="169150" x="6804025" y="4411663"/>
          <p14:tracePt t="169508" x="6813550" y="4429125"/>
          <p14:tracePt t="169519" x="6813550" y="4473575"/>
          <p14:tracePt t="169529" x="6823075" y="4562475"/>
          <p14:tracePt t="169542" x="6840538" y="4670425"/>
          <p14:tracePt t="169560" x="6848475" y="4741863"/>
          <p14:tracePt t="169576" x="6858000" y="4786313"/>
          <p14:tracePt t="169592" x="6911975" y="4867275"/>
          <p14:tracePt t="169611" x="7081838" y="5153025"/>
          <p14:tracePt t="169625" x="7143750" y="5232400"/>
          <p14:tracePt t="169642" x="7269163" y="5411788"/>
          <p14:tracePt t="169659" x="7313613" y="5483225"/>
          <p14:tracePt t="169676" x="7412038" y="5634038"/>
          <p14:tracePt t="169693" x="7483475" y="5680075"/>
          <p14:tracePt t="169709" x="7537450" y="5705475"/>
          <p14:tracePt t="169726" x="7626350" y="5759450"/>
          <p14:tracePt t="169743" x="7697788" y="5786438"/>
          <p14:tracePt t="169759" x="7724775" y="5795963"/>
          <p14:tracePt t="170020" x="7724775" y="5803900"/>
          <p14:tracePt t="170031" x="7724775" y="5813425"/>
          <p14:tracePt t="170042" x="7715250" y="5822950"/>
          <p14:tracePt t="170061" x="7715250" y="5848350"/>
          <p14:tracePt t="170076" x="7715250" y="5857875"/>
          <p14:tracePt t="170092" x="7705725" y="5911850"/>
          <p14:tracePt t="170109" x="7705725" y="5929313"/>
          <p14:tracePt t="170126" x="7680325" y="5983288"/>
          <p14:tracePt t="170142" x="7680325" y="6010275"/>
          <p14:tracePt t="170159" x="7680325" y="6018213"/>
          <p14:tracePt t="170295" x="7670800" y="6018213"/>
          <p14:tracePt t="170398" x="7670800" y="6027738"/>
          <p14:tracePt t="170429" x="7661275" y="6027738"/>
          <p14:tracePt t="170683" x="7661275" y="6045200"/>
          <p14:tracePt t="170807" x="7661275" y="6054725"/>
          <p14:tracePt t="170858" x="7653338" y="6054725"/>
          <p14:tracePt t="170981" x="7626350" y="6054725"/>
          <p14:tracePt t="170991" x="7616825" y="6054725"/>
          <p14:tracePt t="171154" x="7616825" y="6045200"/>
          <p14:tracePt t="171185" x="7616825" y="6037263"/>
          <p14:tracePt t="171195" x="7616825" y="6010275"/>
          <p14:tracePt t="171209" x="7626350" y="5884863"/>
          <p14:tracePt t="171226" x="7626350" y="5759450"/>
          <p14:tracePt t="171243" x="7626350" y="5724525"/>
          <p14:tracePt t="171259" x="7626350" y="5643563"/>
          <p14:tracePt t="171297" x="7626350" y="5634038"/>
          <p14:tracePt t="171349" x="7626350" y="5626100"/>
          <p14:tracePt t="171359" x="7626350" y="5616575"/>
          <p14:tracePt t="171389" x="7626350" y="5562600"/>
          <p14:tracePt t="171399" x="7626350" y="5537200"/>
          <p14:tracePt t="171584" x="7626350" y="5545138"/>
          <p14:tracePt t="171706" x="7626350" y="5537200"/>
          <p14:tracePt t="171736" x="7608888" y="5491163"/>
          <p14:tracePt t="171747" x="7599363" y="5491163"/>
          <p14:tracePt t="171759" x="7562850" y="5322888"/>
          <p14:tracePt t="171777" x="7545388" y="5108575"/>
          <p14:tracePt t="171793" x="7545388" y="4894263"/>
          <p14:tracePt t="171810" x="7599363" y="4633913"/>
          <p14:tracePt t="171827" x="7626350" y="4554538"/>
          <p14:tracePt t="171843" x="7626350" y="4545013"/>
          <p14:tracePt t="171992" x="7626350" y="4562475"/>
          <p14:tracePt t="172013" x="7626350" y="4572000"/>
          <p14:tracePt t="172033" x="7626350" y="4581525"/>
          <p14:tracePt t="172044" x="7626350" y="4608513"/>
          <p14:tracePt t="172059" x="7626350" y="4652963"/>
          <p14:tracePt t="172076" x="7626350" y="4830763"/>
          <p14:tracePt t="172094" x="7626350" y="4991100"/>
          <p14:tracePt t="172109" x="7626350" y="5027613"/>
          <p14:tracePt t="172126" x="7626350" y="5045075"/>
          <p14:tracePt t="172319" x="7626350" y="5037138"/>
          <p14:tracePt t="172340" x="7626350" y="5027613"/>
          <p14:tracePt t="172350" x="7626350" y="5018088"/>
          <p14:tracePt t="172361" x="7608888" y="4991100"/>
          <p14:tracePt t="172376" x="7589838" y="4929188"/>
          <p14:tracePt t="172393" x="7554913" y="4840288"/>
          <p14:tracePt t="172411" x="7510463" y="4732338"/>
          <p14:tracePt t="172426" x="7483475" y="4705350"/>
          <p14:tracePt t="172443" x="7439025" y="4598988"/>
          <p14:tracePt t="172460" x="7419975" y="4537075"/>
          <p14:tracePt t="172477" x="7412038" y="4483100"/>
          <p14:tracePt t="172493" x="7412038" y="4438650"/>
          <p14:tracePt t="172510" x="7402513" y="4411663"/>
          <p14:tracePt t="172526" x="7402513" y="4402138"/>
          <p14:tracePt t="172626" x="7402513" y="4419600"/>
          <p14:tracePt t="172843" x="7608888" y="4795838"/>
          <p14:tracePt t="172852" x="7751763" y="4956175"/>
          <p14:tracePt t="172862" x="7902575" y="5081588"/>
          <p14:tracePt t="172876" x="8134350" y="5286375"/>
          <p14:tracePt t="172893" x="8537575" y="5776913"/>
          <p14:tracePt t="172910" x="8653463" y="6081713"/>
          <p14:tracePt t="172926" x="8769350" y="6348413"/>
          <p14:tracePt t="172943" x="8769350" y="6384925"/>
          <p14:tracePt t="173209" x="8759825" y="6348413"/>
          <p14:tracePt t="173219" x="8732838" y="6259513"/>
          <p14:tracePt t="173229" x="8705850" y="6188075"/>
          <p14:tracePt t="173243" x="8661400" y="6108700"/>
          <p14:tracePt t="173260" x="8562975" y="5938838"/>
          <p14:tracePt t="173277" x="8528050" y="5884863"/>
          <p14:tracePt t="173293" x="8518525" y="5822950"/>
          <p14:tracePt t="173310" x="8518525" y="5768975"/>
          <p14:tracePt t="173403" x="8518525" y="5776913"/>
          <p14:tracePt t="173453" x="8518525" y="5786438"/>
          <p14:tracePt t="173535" x="8518525" y="5741988"/>
          <p14:tracePt t="173546" x="8518525" y="5732463"/>
          <p14:tracePt t="173560" x="8518525" y="5680075"/>
          <p14:tracePt t="173577" x="8491538" y="5616575"/>
          <p14:tracePt t="173593" x="8491538" y="5581650"/>
          <p14:tracePt t="173610" x="8483600" y="5510213"/>
          <p14:tracePt t="173821" x="8483600" y="5500688"/>
          <p14:tracePt t="173832" x="8474075" y="5500688"/>
          <p14:tracePt t="173843" x="8466138" y="5456238"/>
          <p14:tracePt t="173863" x="8466138" y="5419725"/>
          <p14:tracePt t="173876" x="8456613" y="5411788"/>
          <p14:tracePt t="173893" x="8456613" y="5241925"/>
          <p14:tracePt t="173910" x="8456613" y="5205413"/>
          <p14:tracePt t="173927" x="8456613" y="5180013"/>
          <p14:tracePt t="173996" x="8456613" y="5170488"/>
          <p14:tracePt t="174016" x="8456613" y="5160963"/>
          <p14:tracePt t="174036" x="8456613" y="5143500"/>
          <p14:tracePt t="174046" x="8456613" y="5126038"/>
          <p14:tracePt t="174060" x="8456613" y="5108575"/>
          <p14:tracePt t="174077" x="8456613" y="5062538"/>
          <p14:tracePt t="174093" x="8456613" y="5045075"/>
          <p14:tracePt t="174550" x="8456613" y="4902200"/>
          <p14:tracePt t="174559" x="8456613" y="4776788"/>
          <p14:tracePt t="174578" x="8439150" y="4581525"/>
          <p14:tracePt t="174593" x="8420100" y="4483100"/>
          <p14:tracePt t="174610" x="8412163" y="4411663"/>
          <p14:tracePt t="174627" x="8412163" y="4402138"/>
          <p14:tracePt t="174855" x="8412163" y="4411663"/>
          <p14:tracePt t="174875" x="8412163" y="4419600"/>
          <p14:tracePt t="174885" x="8412163" y="4429125"/>
          <p14:tracePt t="174895" x="8412163" y="4438650"/>
          <p14:tracePt t="174910" x="8412163" y="4446588"/>
          <p14:tracePt t="174927" x="8420100" y="4465638"/>
          <p14:tracePt t="174944" x="8420100" y="4483100"/>
          <p14:tracePt t="174961" x="8474075" y="4518025"/>
          <p14:tracePt t="174977" x="8545513" y="4589463"/>
          <p14:tracePt t="174994" x="8572500" y="4625975"/>
          <p14:tracePt t="175010" x="8589963" y="4670425"/>
          <p14:tracePt t="175044" x="8589963" y="4687888"/>
          <p14:tracePt t="175060" x="8466138" y="4857750"/>
          <p14:tracePt t="175078" x="8089900" y="5500688"/>
          <p14:tracePt t="175094" x="7966075" y="5670550"/>
          <p14:tracePt t="175110" x="7823200" y="5902325"/>
          <p14:tracePt t="175127" x="7786688" y="5956300"/>
          <p14:tracePt t="175144" x="7769225" y="5973763"/>
          <p14:tracePt t="175457" x="7777163" y="5965825"/>
          <p14:tracePt t="175467" x="7902575" y="5929313"/>
          <p14:tracePt t="175479" x="8010525" y="5884863"/>
          <p14:tracePt t="175494" x="8205788" y="5822950"/>
          <p14:tracePt t="175510" x="8634413" y="5616575"/>
          <p14:tracePt t="175528" x="8813800" y="5634038"/>
          <p14:tracePt t="207588" x="8804275" y="5545138"/>
          <p14:tracePt t="207598" x="8732838" y="5465763"/>
          <p14:tracePt t="207608" x="8589963" y="5303838"/>
          <p14:tracePt t="207619" x="8269288" y="5037138"/>
          <p14:tracePt t="207635" x="7858125" y="4803775"/>
          <p14:tracePt t="207652" x="7037388" y="4562475"/>
          <p14:tracePt t="207669" x="6143625" y="4322763"/>
          <p14:tracePt t="207686" x="5732463" y="4179888"/>
          <p14:tracePt t="207702" x="4938713" y="3705225"/>
          <p14:tracePt t="207720" x="4500563" y="3303588"/>
          <p14:tracePt t="207735" x="4340225" y="3054350"/>
          <p14:tracePt t="207753" x="4197350" y="2786063"/>
          <p14:tracePt t="207769" x="4197350" y="2732088"/>
          <p14:tracePt t="208049" x="4089400" y="2714625"/>
          <p14:tracePt t="208058" x="4000500" y="2679700"/>
          <p14:tracePt t="208069" x="3830638" y="2670175"/>
          <p14:tracePt t="208085" x="3589338" y="2652713"/>
          <p14:tracePt t="208102" x="2705100" y="2589213"/>
          <p14:tracePt t="208119" x="2232025" y="2517775"/>
          <p14:tracePt t="208507" x="2232025" y="2509838"/>
          <p14:tracePt t="208528" x="2214563" y="2482850"/>
          <p14:tracePt t="208538" x="2133600" y="2438400"/>
          <p14:tracePt t="208552" x="2054225" y="2401888"/>
          <p14:tracePt t="208569" x="1874838" y="2286000"/>
          <p14:tracePt t="208586" x="1724025" y="2232025"/>
          <p14:tracePt t="208602" x="1473200" y="2143125"/>
          <p14:tracePt t="208620" x="1330325" y="2044700"/>
          <p14:tracePt t="208636" x="1250950" y="1990725"/>
          <p14:tracePt t="208652" x="1152525" y="1911350"/>
          <p14:tracePt t="208670" x="1143000" y="1830388"/>
          <p14:tracePt t="208686" x="1169988" y="1776413"/>
          <p14:tracePt t="208702" x="1258888" y="1704975"/>
          <p14:tracePt t="208978" x="1231900" y="1687513"/>
          <p14:tracePt t="208988" x="1204913" y="1660525"/>
          <p14:tracePt t="209003" x="1133475" y="1625600"/>
          <p14:tracePt t="209020" x="990600" y="1554163"/>
          <p14:tracePt t="209036" x="955675" y="1536700"/>
          <p14:tracePt t="209052" x="955675" y="1527175"/>
          <p14:tracePt t="209183" x="982663" y="1509713"/>
          <p14:tracePt t="209193" x="1108075" y="1490663"/>
          <p14:tracePt t="209204" x="1187450" y="1473200"/>
          <p14:tracePt t="209219" x="1295400" y="1438275"/>
          <p14:tracePt t="209236" x="1633538" y="1303338"/>
          <p14:tracePt t="209253" x="1679575" y="1285875"/>
          <p14:tracePt t="209304" x="1643063" y="1276350"/>
          <p14:tracePt t="209315" x="1517650" y="1250950"/>
          <p14:tracePt t="209326" x="1465263" y="1241425"/>
          <p14:tracePt t="209337" x="1465263" y="1214438"/>
          <p14:tracePt t="209353" x="1455738" y="1214438"/>
          <p14:tracePt t="209377" x="1455738" y="1204913"/>
          <p14:tracePt t="209521" x="1438275" y="1204913"/>
          <p14:tracePt t="209530" x="1419225" y="1204913"/>
          <p14:tracePt t="209541" x="1411288" y="1204913"/>
          <p14:tracePt t="209553" x="1384300" y="1204913"/>
          <p14:tracePt t="209571" x="1322388" y="1204913"/>
          <p14:tracePt t="209586" x="1312863" y="1204913"/>
          <p14:tracePt t="209827" x="1312863" y="1223963"/>
          <p14:tracePt t="209837" x="1312863" y="1241425"/>
          <p14:tracePt t="218643" x="1303338" y="1241425"/>
          <p14:tracePt t="218653" x="1295400" y="1231900"/>
          <p14:tracePt t="218663" x="1285875" y="1223963"/>
          <p14:tracePt t="218673" x="1276350" y="1214438"/>
          <p14:tracePt t="218688" x="1258888" y="1204913"/>
          <p14:tracePt t="218705" x="1241425" y="1204913"/>
          <p14:tracePt t="218722" x="1231900" y="1204913"/>
          <p14:tracePt t="218738" x="1196975" y="1204913"/>
          <p14:tracePt t="218755" x="1169988" y="1204913"/>
          <p14:tracePt t="218772" x="1152525" y="1204913"/>
          <p14:tracePt t="218789" x="1133475" y="1204913"/>
          <p14:tracePt t="218858" x="1133475" y="1214438"/>
          <p14:tracePt t="218868" x="1133475" y="1223963"/>
          <p14:tracePt t="218887" x="1133475" y="1250950"/>
          <p14:tracePt t="218901" x="1133475" y="1303338"/>
          <p14:tracePt t="218909" x="1133475" y="1366838"/>
          <p14:tracePt t="218922" x="1143000" y="1419225"/>
          <p14:tracePt t="218939" x="1143000" y="1473200"/>
          <p14:tracePt t="218955" x="1143000" y="1490663"/>
          <p14:tracePt t="218972" x="1143000" y="1509713"/>
          <p14:tracePt t="218989" x="1143000" y="1517650"/>
          <p14:tracePt t="219041" x="1143000" y="1527175"/>
          <p14:tracePt t="219051" x="1152525" y="1544638"/>
          <p14:tracePt t="219337" x="1133475" y="1562100"/>
          <p14:tracePt t="219348" x="1098550" y="1571625"/>
          <p14:tracePt t="219358" x="1062038" y="1589088"/>
          <p14:tracePt t="219372" x="1017588" y="1608138"/>
          <p14:tracePt t="219389" x="973138" y="1633538"/>
          <p14:tracePt t="219470" x="982663" y="1633538"/>
          <p14:tracePt t="219481" x="1027113" y="1625600"/>
          <p14:tracePt t="219492" x="1081088" y="1616075"/>
          <p14:tracePt t="219506" x="1133475" y="1608138"/>
          <p14:tracePt t="219523" x="1187450" y="1608138"/>
          <p14:tracePt t="219555" x="1196975" y="1608138"/>
          <p14:tracePt t="219593" x="1196975" y="1616075"/>
          <p14:tracePt t="219603" x="1196975" y="1633538"/>
          <p14:tracePt t="219615" x="1196975" y="1679575"/>
          <p14:tracePt t="219624" x="1160463" y="1751013"/>
          <p14:tracePt t="219638" x="1116013" y="1795463"/>
          <p14:tracePt t="219655" x="1000125" y="1839913"/>
          <p14:tracePt t="219672" x="928688" y="1839913"/>
          <p14:tracePt t="219689" x="830263" y="1847850"/>
          <p14:tracePt t="219705" x="741363" y="1847850"/>
          <p14:tracePt t="219722" x="704850" y="1847850"/>
          <p14:tracePt t="219739" x="660400" y="1847850"/>
          <p14:tracePt t="219756" x="652463" y="1847850"/>
          <p14:tracePt t="219870" x="633413" y="1847850"/>
          <p14:tracePt t="219881" x="615950" y="1847850"/>
          <p14:tracePt t="219892" x="608013" y="1857375"/>
          <p14:tracePt t="219905" x="588963" y="1866900"/>
          <p14:tracePt t="219922" x="517525" y="1866900"/>
          <p14:tracePt t="219939" x="465138" y="1866900"/>
          <p14:tracePt t="219955" x="393700" y="1866900"/>
          <p14:tracePt t="219972" x="366713" y="1847850"/>
          <p14:tracePt t="220043" x="374650" y="1847850"/>
          <p14:tracePt t="220053" x="393700" y="1847850"/>
          <p14:tracePt t="220064" x="419100" y="1847850"/>
          <p14:tracePt t="220075" x="465138" y="1847850"/>
          <p14:tracePt t="220089" x="517525" y="1847850"/>
          <p14:tracePt t="220105" x="598488" y="1847850"/>
          <p14:tracePt t="220122" x="660400" y="1847850"/>
          <p14:tracePt t="220139" x="750888" y="1839913"/>
          <p14:tracePt t="220155" x="785813" y="1830388"/>
          <p14:tracePt t="220172" x="803275" y="1822450"/>
          <p14:tracePt t="220189" x="847725" y="1822450"/>
          <p14:tracePt t="220206" x="866775" y="1822450"/>
          <p14:tracePt t="220371" x="874713" y="1822450"/>
          <p14:tracePt t="220381" x="901700" y="1822450"/>
          <p14:tracePt t="220391" x="911225" y="1812925"/>
          <p14:tracePt t="220405" x="919163" y="1812925"/>
          <p14:tracePt t="220422" x="928688" y="1812925"/>
          <p14:tracePt t="220442" x="946150" y="1812925"/>
          <p14:tracePt t="220455" x="955675" y="1812925"/>
          <p14:tracePt t="220594" x="955675" y="1803400"/>
          <p14:tracePt t="240272" x="938213" y="1857375"/>
          <p14:tracePt t="240282" x="911225" y="1946275"/>
          <p14:tracePt t="240294" x="893763" y="2054225"/>
          <p14:tracePt t="240312" x="839788" y="2446338"/>
          <p14:tracePt t="240328" x="839788" y="2608263"/>
          <p14:tracePt t="240344" x="893763" y="2813050"/>
          <p14:tracePt t="240361" x="928688" y="2894013"/>
          <p14:tracePt t="240377" x="1143000" y="2990850"/>
          <p14:tracePt t="240394" x="1303338" y="3062288"/>
          <p14:tracePt t="240783" x="1276350" y="3081338"/>
          <p14:tracePt t="240794" x="1250950" y="3116263"/>
          <p14:tracePt t="240803" x="1223963" y="3143250"/>
          <p14:tracePt t="240814" x="1204913" y="3197225"/>
          <p14:tracePt t="240828" x="1187450" y="3251200"/>
          <p14:tracePt t="240844" x="1187450" y="3276600"/>
          <p14:tracePt t="240861" x="1204913" y="3286125"/>
          <p14:tracePt t="240878" x="1258888" y="3268663"/>
          <p14:tracePt t="241069" x="1258888" y="3276600"/>
          <p14:tracePt t="241079" x="1241425" y="3348038"/>
          <p14:tracePt t="241094" x="1196975" y="3455988"/>
          <p14:tracePt t="241111" x="1027113" y="3776663"/>
          <p14:tracePt t="241128" x="946150" y="3919538"/>
          <p14:tracePt t="241145" x="830263" y="4062413"/>
          <p14:tracePt t="241161" x="830263" y="4071938"/>
          <p14:tracePt t="241387" x="847725" y="4071938"/>
          <p14:tracePt t="241397" x="874713" y="4062413"/>
          <p14:tracePt t="241411" x="928688" y="4054475"/>
          <p14:tracePt t="241428" x="1027113" y="4027488"/>
          <p14:tracePt t="241444" x="1089025" y="4010025"/>
          <p14:tracePt t="241461" x="1268413" y="3973513"/>
          <p14:tracePt t="241478" x="1411288" y="3938588"/>
          <p14:tracePt t="241494" x="1517650" y="3919538"/>
          <p14:tracePt t="241511" x="1866900" y="3902075"/>
          <p14:tracePt t="241529" x="2179638" y="3902075"/>
          <p14:tracePt t="241545" x="2330450" y="3902075"/>
          <p14:tracePt t="241562" x="2562225" y="3902075"/>
          <p14:tracePt t="241578" x="2732088" y="3884613"/>
          <p14:tracePt t="241594" x="3133725" y="3867150"/>
          <p14:tracePt t="241611" x="3554413" y="3848100"/>
          <p14:tracePt t="241628" x="3724275" y="3848100"/>
          <p14:tracePt t="241644" x="4071938" y="3840163"/>
          <p14:tracePt t="241662" x="4384675" y="3803650"/>
          <p14:tracePt t="241678" x="4554538" y="3759200"/>
          <p14:tracePt t="241695" x="4795838" y="3562350"/>
          <p14:tracePt t="242122" x="4813300" y="3562350"/>
          <p14:tracePt t="242133" x="4830763" y="3581400"/>
          <p14:tracePt t="242144" x="4867275" y="3581400"/>
          <p14:tracePt t="242163" x="4929188" y="3589338"/>
          <p14:tracePt t="242178" x="5000625" y="3589338"/>
          <p14:tracePt t="242194" x="5232400" y="3616325"/>
          <p14:tracePt t="242211" x="5303838" y="3633788"/>
          <p14:tracePt t="242228" x="5537200" y="3697288"/>
          <p14:tracePt t="242245" x="5751513" y="3697288"/>
          <p14:tracePt t="242261" x="5857875" y="3697288"/>
          <p14:tracePt t="242278" x="6180138" y="3724275"/>
          <p14:tracePt t="242295" x="6608763" y="3751263"/>
          <p14:tracePt t="242312" x="6902450" y="3776663"/>
          <p14:tracePt t="242328" x="7277100" y="3795713"/>
          <p14:tracePt t="242346" x="7554913" y="3795713"/>
          <p14:tracePt t="242361" x="7661275" y="3795713"/>
          <p14:tracePt t="242378" x="7939088" y="3795713"/>
          <p14:tracePt t="242395" x="8072438" y="3795713"/>
          <p14:tracePt t="242411" x="8296275" y="3803650"/>
          <p14:tracePt t="242429" x="8537575" y="3813175"/>
          <p14:tracePt t="242445" x="8616950" y="3813175"/>
          <p14:tracePt t="242461" x="8813800" y="3830638"/>
          <p14:tracePt t="242479" x="8956675" y="3857625"/>
          <p14:tracePt t="242495" x="8974138" y="3857625"/>
          <p14:tracePt t="242511" x="8991600" y="3867150"/>
          <p14:tracePt t="242675" x="8983663" y="3867150"/>
          <p14:tracePt t="242685" x="8929688" y="3867150"/>
          <p14:tracePt t="242695" x="8875713" y="3894138"/>
          <p14:tracePt t="242711" x="8848725" y="3902075"/>
          <p14:tracePt t="242728" x="8688388" y="3929063"/>
          <p14:tracePt t="242746" x="8447088" y="3983038"/>
          <p14:tracePt t="242761" x="8348663" y="3990975"/>
          <p14:tracePt t="242779" x="7966075" y="3990975"/>
          <p14:tracePt t="242796" x="7375525" y="3965575"/>
          <p14:tracePt t="242811" x="7037388" y="3965575"/>
          <p14:tracePt t="242828" x="6037263" y="3990975"/>
          <p14:tracePt t="242845" x="5402263" y="4071938"/>
          <p14:tracePt t="242861" x="4348163" y="4340225"/>
          <p14:tracePt t="242879" x="3633788" y="4473575"/>
          <p14:tracePt t="242895" x="3465513" y="4518025"/>
          <p14:tracePt t="242911" x="3367088" y="4562475"/>
          <p14:tracePt t="243165" x="3348038" y="4562475"/>
          <p14:tracePt t="243176" x="3313113" y="4562475"/>
          <p14:tracePt t="243186" x="3241675" y="4554538"/>
          <p14:tracePt t="243197" x="3179763" y="4554538"/>
          <p14:tracePt t="243211" x="3081338" y="4537075"/>
          <p14:tracePt t="243228" x="2776538" y="4510088"/>
          <p14:tracePt t="243245" x="2633663" y="4483100"/>
          <p14:tracePt t="243261" x="2187575" y="4322763"/>
          <p14:tracePt t="243278" x="1928813" y="4224338"/>
          <p14:tracePt t="243296" x="1785938" y="4179888"/>
          <p14:tracePt t="243312" x="1616075" y="4152900"/>
          <p14:tracePt t="243329" x="1562100" y="4152900"/>
          <p14:tracePt t="243361" x="1571625" y="4160838"/>
          <p14:tracePt t="243615" x="1581150" y="4179888"/>
          <p14:tracePt t="243626" x="1598613" y="4187825"/>
          <p14:tracePt t="243636" x="1616075" y="4214813"/>
          <p14:tracePt t="243646" x="1652588" y="4251325"/>
          <p14:tracePt t="243662" x="1679575" y="4295775"/>
          <p14:tracePt t="243678" x="1724025" y="4357688"/>
          <p14:tracePt t="243695" x="1724025" y="4367213"/>
          <p14:tracePt t="243718" x="1724025" y="4411663"/>
          <p14:tracePt t="243728" x="1724025" y="4491038"/>
          <p14:tracePt t="243745" x="1724025" y="4537075"/>
          <p14:tracePt t="243762" x="1687513" y="4679950"/>
          <p14:tracePt t="243779" x="1670050" y="4768850"/>
          <p14:tracePt t="243795" x="1670050" y="4759325"/>
          <p14:tracePt t="243830" x="1679575" y="4751388"/>
          <p14:tracePt t="243845" x="1714500" y="4741863"/>
          <p14:tracePt t="243862" x="1731963" y="4724400"/>
          <p14:tracePt t="243891" x="1741488" y="4724400"/>
          <p14:tracePt t="243932" x="1758950" y="4724400"/>
          <p14:tracePt t="243943" x="1803400" y="4714875"/>
          <p14:tracePt t="243953" x="1822450" y="4714875"/>
          <p14:tracePt t="243964" x="1839913" y="4714875"/>
          <p14:tracePt t="243979" x="1866900" y="4714875"/>
          <p14:tracePt t="243995" x="1874838" y="4714875"/>
          <p14:tracePt t="244012" x="1884363" y="4714875"/>
          <p14:tracePt t="244033" x="1893888" y="4714875"/>
          <p14:tracePt t="244045" x="1928813" y="4714875"/>
          <p14:tracePt t="244062" x="1973263" y="4759325"/>
          <p14:tracePt t="244079" x="2071688" y="4840288"/>
          <p14:tracePt t="244095" x="2143125" y="4875213"/>
          <p14:tracePt t="244112" x="2170113" y="4857750"/>
          <p14:tracePt t="244128" x="2187575" y="4830763"/>
          <p14:tracePt t="244402" x="2241550" y="4813300"/>
          <p14:tracePt t="244412" x="2330450" y="4768850"/>
          <p14:tracePt t="244429" x="2465388" y="4741863"/>
          <p14:tracePt t="244445" x="2679700" y="4660900"/>
          <p14:tracePt t="244463" x="2894013" y="4608513"/>
          <p14:tracePt t="244478" x="2955925" y="4581525"/>
          <p14:tracePt t="244495" x="3027363" y="4562475"/>
          <p14:tracePt t="244512" x="3062288" y="4545013"/>
          <p14:tracePt t="244529" x="3116263" y="4527550"/>
          <p14:tracePt t="244545" x="3179763" y="4518025"/>
          <p14:tracePt t="244562" x="3232150" y="4500563"/>
          <p14:tracePt t="244579" x="3295650" y="4465638"/>
          <p14:tracePt t="244596" x="3357563" y="4411663"/>
          <p14:tracePt t="244612" x="3367088" y="4394200"/>
          <p14:tracePt t="244629" x="3384550" y="4340225"/>
          <p14:tracePt t="244645" x="3402013" y="4322763"/>
          <p14:tracePt t="244662" x="3473450" y="4303713"/>
          <p14:tracePt t="244678" x="3589338" y="4303713"/>
          <p14:tracePt t="245547" x="3581400" y="4303713"/>
          <p14:tracePt t="245558" x="3554413" y="4303713"/>
          <p14:tracePt t="245568" x="3536950" y="4303713"/>
          <p14:tracePt t="245579" x="3517900" y="4322763"/>
          <p14:tracePt t="245595" x="3509963" y="4330700"/>
          <p14:tracePt t="245612" x="3473450" y="4384675"/>
          <p14:tracePt t="245629" x="3473450" y="4402138"/>
          <p14:tracePt t="245645" x="3482975" y="4419600"/>
          <p14:tracePt t="245662" x="3571875" y="4419600"/>
          <p14:tracePt t="245680" x="3751263" y="4429125"/>
          <p14:tracePt t="245695" x="3830638" y="4429125"/>
          <p14:tracePt t="245712" x="4044950" y="4429125"/>
          <p14:tracePt t="245729" x="4152900" y="4429125"/>
          <p14:tracePt t="245745" x="4394200" y="4438650"/>
          <p14:tracePt t="245762" x="4776788" y="4438650"/>
          <p14:tracePt t="245779" x="4946650" y="4438650"/>
          <p14:tracePt t="245796" x="5411788" y="4438650"/>
          <p14:tracePt t="245813" x="5715000" y="4456113"/>
          <p14:tracePt t="245829" x="5884863" y="4465638"/>
          <p14:tracePt t="245845" x="6180138" y="4518025"/>
          <p14:tracePt t="245864" x="6483350" y="4537075"/>
          <p14:tracePt t="245879" x="6680200" y="4554538"/>
          <p14:tracePt t="245895" x="7126288" y="4562475"/>
          <p14:tracePt t="245912" x="7251700" y="4572000"/>
          <p14:tracePt t="245929" x="7446963" y="4581525"/>
          <p14:tracePt t="246140" x="7412038" y="4589463"/>
          <p14:tracePt t="246150" x="7313613" y="4598988"/>
          <p14:tracePt t="246162" x="7161213" y="4625975"/>
          <p14:tracePt t="246181" x="6446838" y="4751388"/>
          <p14:tracePt t="246195" x="6045200" y="4822825"/>
          <p14:tracePt t="246212" x="5197475" y="4956175"/>
          <p14:tracePt t="246229" x="4741863" y="5081588"/>
          <p14:tracePt t="246245" x="3670300" y="5295900"/>
          <p14:tracePt t="246262" x="3017838" y="5375275"/>
          <p14:tracePt t="246279" x="2867025" y="5375275"/>
          <p14:tracePt t="246296" x="2652713" y="5375275"/>
          <p14:tracePt t="246313" x="2589213" y="5322888"/>
          <p14:tracePt t="246623" x="2384425" y="5286375"/>
          <p14:tracePt t="246632" x="2232025" y="5187950"/>
          <p14:tracePt t="246646" x="2108200" y="5153025"/>
          <p14:tracePt t="246662" x="1911350" y="5072063"/>
          <p14:tracePt t="246679" x="1785938" y="5037138"/>
          <p14:tracePt t="246696" x="1562100" y="5054600"/>
          <p14:tracePt t="246712" x="1285875" y="5108575"/>
          <p14:tracePt t="246729" x="1152525" y="5108575"/>
          <p14:tracePt t="246746" x="973138" y="5126038"/>
          <p14:tracePt t="246763" x="893763" y="5126038"/>
          <p14:tracePt t="246835" x="901700" y="5126038"/>
          <p14:tracePt t="246845" x="928688" y="5126038"/>
          <p14:tracePt t="246862" x="946150" y="5126038"/>
          <p14:tracePt t="246879" x="1017588" y="5126038"/>
          <p14:tracePt t="246896" x="1187450" y="5126038"/>
          <p14:tracePt t="246912" x="1295400" y="5126038"/>
          <p14:tracePt t="246929" x="1724025" y="5072063"/>
          <p14:tracePt t="246948" x="2187575" y="4991100"/>
          <p14:tracePt t="246962" x="2428875" y="4929188"/>
          <p14:tracePt t="246979" x="2813050" y="4911725"/>
          <p14:tracePt t="246996" x="3081338" y="4894263"/>
          <p14:tracePt t="247012" x="3554413" y="4867275"/>
          <p14:tracePt t="247029" x="4108450" y="4803775"/>
          <p14:tracePt t="247046" x="4438650" y="4759325"/>
          <p14:tracePt t="247063" x="5054600" y="4633913"/>
          <p14:tracePt t="247081" x="5643563" y="4518025"/>
          <p14:tracePt t="247096" x="5956300" y="4456113"/>
          <p14:tracePt t="247112" x="6402388" y="4446588"/>
          <p14:tracePt t="247129" x="6599238" y="4429125"/>
          <p14:tracePt t="247146" x="7000875" y="4402138"/>
          <p14:tracePt t="247162" x="7456488" y="4375150"/>
          <p14:tracePt t="247179" x="7626350" y="4367213"/>
          <p14:tracePt t="247196" x="7947025" y="4367213"/>
          <p14:tracePt t="247213" x="8224838" y="4367213"/>
          <p14:tracePt t="247229" x="8340725" y="4367213"/>
          <p14:tracePt t="247246" x="8582025" y="4357688"/>
          <p14:tracePt t="247263" x="8680450" y="4340225"/>
          <p14:tracePt t="247279" x="8875713" y="4276725"/>
          <p14:tracePt t="247296" x="8966200" y="4268788"/>
          <p14:tracePt t="247482" x="8875713" y="4276725"/>
          <p14:tracePt t="247491" x="8769350" y="4303713"/>
          <p14:tracePt t="247501" x="8582025" y="4402138"/>
          <p14:tracePt t="247513" x="8439150" y="4518025"/>
          <p14:tracePt t="247530" x="8018463" y="4911725"/>
          <p14:tracePt t="247546" x="7929563" y="4983163"/>
          <p14:tracePt t="247563" x="7848600" y="5054600"/>
          <p14:tracePt t="247725" x="7858125" y="5054600"/>
          <p14:tracePt t="247735" x="7875588" y="5054600"/>
          <p14:tracePt t="247746" x="7894638" y="5054600"/>
          <p14:tracePt t="247763" x="7920038" y="5054600"/>
          <p14:tracePt t="247779" x="7991475" y="5054600"/>
          <p14:tracePt t="247796" x="8062913" y="5054600"/>
          <p14:tracePt t="247813" x="8072438" y="5054600"/>
          <p14:tracePt t="247829" x="8099425" y="5062538"/>
          <p14:tracePt t="247847" x="8134350" y="5072063"/>
          <p14:tracePt t="247879" x="8143875" y="5072063"/>
          <p14:tracePt t="248246" x="8126413" y="5072063"/>
          <p14:tracePt t="248257" x="8037513" y="5081588"/>
          <p14:tracePt t="248267" x="7848600" y="5116513"/>
          <p14:tracePt t="248280" x="7608888" y="5170488"/>
          <p14:tracePt t="248297" x="6759575" y="5465763"/>
          <p14:tracePt t="248313" x="6330950" y="5572125"/>
          <p14:tracePt t="248330" x="5402263" y="5751513"/>
          <p14:tracePt t="248347" x="4554538" y="5867400"/>
          <p14:tracePt t="248363" x="4160838" y="5894388"/>
          <p14:tracePt t="248380" x="3581400" y="5938838"/>
          <p14:tracePt t="248736" x="3589338" y="5938838"/>
          <p14:tracePt t="248747" x="3616325" y="5938838"/>
          <p14:tracePt t="248763" x="3643313" y="5938838"/>
          <p14:tracePt t="248780" x="3724275" y="5938838"/>
          <p14:tracePt t="248798" x="3822700" y="5919788"/>
          <p14:tracePt t="248813" x="3857625" y="5911850"/>
          <p14:tracePt t="248829" x="3875088" y="5902325"/>
          <p14:tracePt t="248880" x="3875088" y="5884863"/>
          <p14:tracePt t="248900" x="3875088" y="5857875"/>
          <p14:tracePt t="248911" x="3848100" y="5830888"/>
          <p14:tracePt t="248921" x="3813175" y="5822950"/>
          <p14:tracePt t="248932" x="3732213" y="5803900"/>
          <p14:tracePt t="248946" x="3660775" y="5786438"/>
          <p14:tracePt t="248963" x="3375025" y="5751513"/>
          <p14:tracePt t="248980" x="3241675" y="5732463"/>
          <p14:tracePt t="248996" x="3044825" y="5670550"/>
          <p14:tracePt t="249013" x="2982913" y="5626100"/>
          <p14:tracePt t="249030" x="2973388" y="5599113"/>
          <p14:tracePt t="249047" x="2973388" y="5562600"/>
          <p14:tracePt t="249064" x="2982913" y="5537200"/>
          <p14:tracePt t="249080" x="3000375" y="5518150"/>
          <p14:tracePt t="249096" x="3054350" y="5500688"/>
          <p14:tracePt t="249115" x="3143250" y="5491163"/>
          <p14:tracePt t="249130" x="3214688" y="5491163"/>
          <p14:tracePt t="249146" x="3419475" y="5483225"/>
          <p14:tracePt t="249163" x="3500438" y="5456238"/>
          <p14:tracePt t="249180" x="3911600" y="5456238"/>
          <p14:tracePt t="249197" x="4411663" y="5562600"/>
          <p14:tracePt t="249213" x="4687888" y="5589588"/>
          <p14:tracePt t="249230" x="5224463" y="5680075"/>
          <p14:tracePt t="249248" x="5786438" y="5751513"/>
          <p14:tracePt t="249263" x="6126163" y="5776913"/>
          <p14:tracePt t="249280" x="6823075" y="5830888"/>
          <p14:tracePt t="249297" x="7089775" y="5840413"/>
          <p14:tracePt t="249313" x="7419975" y="5840413"/>
          <p14:tracePt t="249330" x="7562850" y="5840413"/>
          <p14:tracePt t="249566" x="7473950" y="5848350"/>
          <p14:tracePt t="249575" x="7412038" y="5848350"/>
          <p14:tracePt t="249586" x="7340600" y="5848350"/>
          <p14:tracePt t="249596" x="7242175" y="5848350"/>
          <p14:tracePt t="249613" x="7089775" y="5884863"/>
          <p14:tracePt t="249630" x="6813550" y="5946775"/>
          <p14:tracePt t="249647" x="6653213" y="5983288"/>
          <p14:tracePt t="249663" x="6608763" y="5991225"/>
          <p14:tracePt t="249680" x="6581775" y="5991225"/>
          <p14:tracePt t="249759" x="6608763" y="5991225"/>
          <p14:tracePt t="249769" x="6643688" y="5991225"/>
          <p14:tracePt t="249780" x="6670675" y="5991225"/>
          <p14:tracePt t="249797" x="6715125" y="6010275"/>
          <p14:tracePt t="249813" x="6875463" y="6037263"/>
          <p14:tracePt t="249831" x="7062788" y="6054725"/>
          <p14:tracePt t="249846" x="7143750" y="6054725"/>
          <p14:tracePt t="249863" x="7277100" y="6054725"/>
          <p14:tracePt t="249881" x="7412038" y="6054725"/>
          <p14:tracePt t="249896" x="7456488" y="6054725"/>
          <p14:tracePt t="249913" x="7572375" y="6062663"/>
          <p14:tracePt t="249930" x="7626350" y="6062663"/>
          <p14:tracePt t="249946" x="7724775" y="6062663"/>
          <p14:tracePt t="250015" x="7715250" y="6062663"/>
          <p14:tracePt t="250026" x="7715250" y="6054725"/>
          <p14:tracePt t="250035" x="7653338" y="6045200"/>
          <p14:tracePt t="250047" x="7554913" y="6018213"/>
          <p14:tracePt t="250064" x="7269163" y="6010275"/>
          <p14:tracePt t="250080" x="7126288" y="6010275"/>
          <p14:tracePt t="250097" x="6715125" y="61801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arrays</a:t>
            </a:r>
            <a:endParaRPr lang="ru-RU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06792"/>
      </p:ext>
    </p:extLst>
  </p:cSld>
  <p:clrMapOvr>
    <a:masterClrMapping/>
  </p:clrMapOvr>
  <p:transition advTm="204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Single port 2</a:t>
            </a:r>
            <a:r>
              <a:rPr lang="en-US" baseline="30000" dirty="0" smtClean="0"/>
              <a:t>M</a:t>
            </a:r>
            <a:r>
              <a:rPr lang="en-US" dirty="0" smtClean="0"/>
              <a:t>xN Memory Array</a:t>
            </a:r>
            <a:endParaRPr lang="ru-RU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3372635" y="4097196"/>
            <a:ext cx="2027808" cy="141384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Memory</a:t>
            </a:r>
          </a:p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Array</a:t>
            </a: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4455164" y="3136549"/>
            <a:ext cx="0" cy="96064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3992375" y="2767217"/>
            <a:ext cx="94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Arial" pitchFamily="34" charset="0"/>
              </a:rPr>
              <a:t>address</a:t>
            </a:r>
            <a:endParaRPr lang="en-US" dirty="0">
              <a:latin typeface="+mj-lt"/>
              <a:cs typeface="Arial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 bwMode="auto">
          <a:xfrm rot="5400000" flipV="1">
            <a:off x="2892312" y="4544423"/>
            <a:ext cx="0" cy="96064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1623081" y="5109352"/>
            <a:ext cx="1175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Arial" pitchFamily="34" charset="0"/>
              </a:rPr>
              <a:t>input data</a:t>
            </a:r>
            <a:endParaRPr lang="en-US" dirty="0">
              <a:latin typeface="+mj-lt"/>
              <a:cs typeface="Arial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 rot="5400000" flipV="1">
            <a:off x="5882224" y="4567574"/>
            <a:ext cx="0" cy="96064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34" name="Rectangle 33"/>
          <p:cNvSpPr/>
          <p:nvPr/>
        </p:nvSpPr>
        <p:spPr>
          <a:xfrm>
            <a:off x="5880106" y="5132502"/>
            <a:ext cx="1334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Arial" pitchFamily="34" charset="0"/>
              </a:rPr>
              <a:t>output data</a:t>
            </a:r>
            <a:endParaRPr lang="en-US" dirty="0">
              <a:latin typeface="+mj-lt"/>
              <a:cs typeface="Arial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 flipV="1">
            <a:off x="4386539" y="3541440"/>
            <a:ext cx="139488" cy="139488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4526027" y="3241024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M</a:t>
            </a:r>
            <a:endParaRPr lang="ru-RU" sz="2400" dirty="0" err="1" smtClean="0">
              <a:latin typeface="+mj-lt"/>
            </a:endParaRPr>
          </a:p>
        </p:txBody>
      </p:sp>
      <p:cxnSp>
        <p:nvCxnSpPr>
          <p:cNvPr id="51" name="Straight Connector 50"/>
          <p:cNvCxnSpPr/>
          <p:nvPr/>
        </p:nvCxnSpPr>
        <p:spPr bwMode="auto">
          <a:xfrm flipV="1">
            <a:off x="2751948" y="4947667"/>
            <a:ext cx="139488" cy="139488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2891436" y="4635676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N</a:t>
            </a:r>
            <a:endParaRPr lang="ru-RU" sz="2400" dirty="0" err="1" smtClean="0">
              <a:latin typeface="+mj-lt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 flipV="1">
            <a:off x="5669671" y="4959242"/>
            <a:ext cx="139488" cy="139488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5809159" y="4658826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N</a:t>
            </a:r>
            <a:endParaRPr lang="ru-RU" sz="2400" dirty="0" err="1" smtClean="0">
              <a:latin typeface="+mj-lt"/>
            </a:endParaRPr>
          </a:p>
        </p:txBody>
      </p:sp>
      <p:sp>
        <p:nvSpPr>
          <p:cNvPr id="42" name="Rectangle 10"/>
          <p:cNvSpPr/>
          <p:nvPr/>
        </p:nvSpPr>
        <p:spPr>
          <a:xfrm>
            <a:off x="1770838" y="3773491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Arial" pitchFamily="34" charset="0"/>
              </a:rPr>
              <a:t>Write enable</a:t>
            </a:r>
            <a:endParaRPr lang="en-US" dirty="0">
              <a:latin typeface="+mj-lt"/>
              <a:cs typeface="Arial" pitchFamily="34" charset="0"/>
            </a:endParaRPr>
          </a:p>
        </p:txBody>
      </p:sp>
      <p:cxnSp>
        <p:nvCxnSpPr>
          <p:cNvPr id="6" name="Соединительная линия уступом 5"/>
          <p:cNvCxnSpPr>
            <a:endCxn id="42" idx="2"/>
          </p:cNvCxnSpPr>
          <p:nvPr/>
        </p:nvCxnSpPr>
        <p:spPr bwMode="auto">
          <a:xfrm rot="10800000">
            <a:off x="2479527" y="4142824"/>
            <a:ext cx="884139" cy="171565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454025" y="1125080"/>
            <a:ext cx="80348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Memory array has 3 input signals and 1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Data buses are N bits wide (each chunk is N bits)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Address is M bits wide if 2</a:t>
            </a:r>
            <a:r>
              <a:rPr lang="en-US" sz="2800" baseline="30000" dirty="0" smtClean="0">
                <a:latin typeface="+mn-lt"/>
              </a:rPr>
              <a:t>M</a:t>
            </a:r>
            <a:r>
              <a:rPr lang="en-US" sz="2800" dirty="0" smtClean="0">
                <a:latin typeface="+mn-lt"/>
              </a:rPr>
              <a:t> is array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 err="1" smtClean="0">
              <a:latin typeface="+mn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23081" y="2770911"/>
            <a:ext cx="5591237" cy="2743823"/>
            <a:chOff x="1895131" y="1538919"/>
            <a:chExt cx="5591237" cy="2743823"/>
          </a:xfrm>
        </p:grpSpPr>
        <p:sp>
          <p:nvSpPr>
            <p:cNvPr id="21" name="Rectangle 20"/>
            <p:cNvSpPr/>
            <p:nvPr/>
          </p:nvSpPr>
          <p:spPr bwMode="auto">
            <a:xfrm>
              <a:off x="3644685" y="2868898"/>
              <a:ext cx="2027808" cy="141384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800" b="1" dirty="0" smtClean="0">
                  <a:latin typeface="+mj-lt"/>
                  <a:cs typeface="Arial" pitchFamily="34" charset="0"/>
                </a:rPr>
                <a:t>Memory</a:t>
              </a:r>
            </a:p>
            <a:p>
              <a:pPr algn="ctr" eaLnBrk="0" hangingPunct="0"/>
              <a:r>
                <a:rPr lang="en-US" sz="2800" b="1" dirty="0" smtClean="0">
                  <a:latin typeface="+mj-lt"/>
                  <a:cs typeface="Arial" pitchFamily="34" charset="0"/>
                </a:rPr>
                <a:t>Array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>
              <a:off x="4727214" y="1908251"/>
              <a:ext cx="0" cy="960646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3" name="Rectangle 22"/>
            <p:cNvSpPr/>
            <p:nvPr/>
          </p:nvSpPr>
          <p:spPr>
            <a:xfrm>
              <a:off x="4264425" y="1538919"/>
              <a:ext cx="9446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+mj-lt"/>
                  <a:cs typeface="Arial" pitchFamily="34" charset="0"/>
                </a:rPr>
                <a:t>address</a:t>
              </a:r>
              <a:endParaRPr lang="en-US" dirty="0">
                <a:latin typeface="+mj-lt"/>
                <a:cs typeface="Arial" pitchFamily="34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rot="5400000" flipV="1">
              <a:off x="3164362" y="3316125"/>
              <a:ext cx="0" cy="960646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5" name="Rectangle 24"/>
            <p:cNvSpPr/>
            <p:nvPr/>
          </p:nvSpPr>
          <p:spPr>
            <a:xfrm>
              <a:off x="1895131" y="3881054"/>
              <a:ext cx="1175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+mj-lt"/>
                  <a:cs typeface="Arial" pitchFamily="34" charset="0"/>
                </a:rPr>
                <a:t>input data</a:t>
              </a:r>
              <a:endParaRPr lang="en-US" dirty="0">
                <a:latin typeface="+mj-lt"/>
                <a:cs typeface="Arial" pitchFamily="34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 rot="5400000" flipV="1">
              <a:off x="6154274" y="3339276"/>
              <a:ext cx="0" cy="960646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7" name="Rectangle 26"/>
            <p:cNvSpPr/>
            <p:nvPr/>
          </p:nvSpPr>
          <p:spPr>
            <a:xfrm>
              <a:off x="6152156" y="3904204"/>
              <a:ext cx="13342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+mj-lt"/>
                  <a:cs typeface="Arial" pitchFamily="34" charset="0"/>
                </a:rPr>
                <a:t>output data</a:t>
              </a:r>
              <a:endParaRPr lang="en-US" dirty="0">
                <a:latin typeface="+mj-lt"/>
                <a:cs typeface="Arial" pitchFamily="34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 flipV="1">
              <a:off x="4658589" y="2313142"/>
              <a:ext cx="139488" cy="13948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4798077" y="201272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2</a:t>
              </a:r>
              <a:endParaRPr lang="ru-RU" sz="2400" dirty="0" err="1" smtClean="0">
                <a:latin typeface="+mj-lt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 flipV="1">
              <a:off x="3023998" y="3719369"/>
              <a:ext cx="139488" cy="13948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163486" y="340737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1</a:t>
              </a:r>
              <a:endParaRPr lang="ru-RU" sz="2400" dirty="0" err="1" smtClean="0">
                <a:latin typeface="+mj-lt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 flipV="1">
              <a:off x="5941721" y="3730944"/>
              <a:ext cx="139488" cy="13948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6081209" y="34305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1</a:t>
              </a:r>
              <a:endParaRPr lang="ru-RU" sz="2400" dirty="0" err="1" smtClean="0">
                <a:latin typeface="+mj-lt"/>
              </a:endParaRPr>
            </a:p>
          </p:txBody>
        </p:sp>
        <p:sp>
          <p:nvSpPr>
            <p:cNvPr id="40" name="Rectangle 10"/>
            <p:cNvSpPr/>
            <p:nvPr/>
          </p:nvSpPr>
          <p:spPr>
            <a:xfrm>
              <a:off x="2042888" y="2545193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+mj-lt"/>
                  <a:cs typeface="Arial" pitchFamily="34" charset="0"/>
                </a:rPr>
                <a:t>Write enable</a:t>
              </a:r>
              <a:endParaRPr lang="en-US" dirty="0">
                <a:latin typeface="+mj-lt"/>
                <a:cs typeface="Arial" pitchFamily="34" charset="0"/>
              </a:endParaRPr>
            </a:p>
          </p:txBody>
        </p:sp>
        <p:cxnSp>
          <p:nvCxnSpPr>
            <p:cNvPr id="43" name="Соединительная линия уступом 5"/>
            <p:cNvCxnSpPr>
              <a:endCxn id="40" idx="2"/>
            </p:cNvCxnSpPr>
            <p:nvPr/>
          </p:nvCxnSpPr>
          <p:spPr bwMode="auto">
            <a:xfrm rot="10800000">
              <a:off x="2751577" y="2914526"/>
              <a:ext cx="884139" cy="171565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5250740"/>
      </p:ext>
    </p:extLst>
  </p:cSld>
  <p:clrMapOvr>
    <a:masterClrMapping/>
  </p:clrMapOvr>
  <p:transition advTm="1550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8" grpId="0" animBg="1"/>
      <p:bldP spid="28" grpId="1" animBg="1"/>
      <p:bldP spid="30" grpId="0"/>
      <p:bldP spid="30" grpId="1"/>
      <p:bldP spid="32" grpId="0"/>
      <p:bldP spid="32" grpId="1"/>
      <p:bldP spid="34" grpId="0"/>
      <p:bldP spid="34" grpId="1"/>
      <p:bldP spid="50" grpId="0"/>
      <p:bldP spid="50" grpId="1"/>
      <p:bldP spid="52" grpId="0"/>
      <p:bldP spid="52" grpId="1"/>
      <p:bldP spid="54" grpId="0"/>
      <p:bldP spid="54" grpId="1"/>
      <p:bldP spid="42" grpId="0"/>
      <p:bldP spid="42" grpId="1"/>
      <p:bldP spid="3" grpId="0" uiExpand="1" build="p"/>
    </p:bldLst>
  </p:timing>
  <p:extLst mod="1">
    <p:ext uri="{3A86A75C-4F4B-4683-9AE1-C65F6400EC91}">
      <p14:laserTraceLst xmlns:p14="http://schemas.microsoft.com/office/powerpoint/2010/main">
        <p14:tracePtLst>
          <p14:tracePt t="1156" x="6134100" y="5322888"/>
          <p14:tracePt t="1164" x="5894388" y="4983163"/>
          <p14:tracePt t="1175" x="5670550" y="4465638"/>
          <p14:tracePt t="1185" x="5537200" y="4071938"/>
          <p14:tracePt t="1198" x="5446713" y="3455988"/>
          <p14:tracePt t="1215" x="5340350" y="2840038"/>
          <p14:tracePt t="1232" x="5322888" y="2384425"/>
          <p14:tracePt t="1248" x="5295900" y="2036763"/>
          <p14:tracePt t="1266" x="5303838" y="1714500"/>
          <p14:tracePt t="1282" x="5330825" y="1660525"/>
          <p14:tracePt t="1298" x="5419725" y="1581150"/>
          <p14:tracePt t="91697" x="5322888" y="1589088"/>
          <p14:tracePt t="91705" x="5295900" y="1608138"/>
          <p14:tracePt t="91715" x="5241925" y="1679575"/>
          <p14:tracePt t="91726" x="5143500" y="1795463"/>
          <p14:tracePt t="91739" x="4991100" y="2143125"/>
          <p14:tracePt t="91756" x="4776788" y="2589213"/>
          <p14:tracePt t="91772" x="4679950" y="2813050"/>
          <p14:tracePt t="91789" x="4429125" y="3375025"/>
          <p14:tracePt t="91807" x="4276725" y="3687763"/>
          <p14:tracePt t="92045" x="4143375" y="3822700"/>
          <p14:tracePt t="92052" x="4027488" y="3938588"/>
          <p14:tracePt t="92064" x="3894138" y="4062413"/>
          <p14:tracePt t="92074" x="3768725" y="4251325"/>
          <p14:tracePt t="92089" x="3652838" y="4429125"/>
          <p14:tracePt t="92106" x="3490913" y="4598988"/>
          <p14:tracePt t="92124" x="3402013" y="4697413"/>
          <p14:tracePt t="92139" x="3367088" y="4732338"/>
          <p14:tracePt t="92156" x="3330575" y="4822825"/>
          <p14:tracePt t="92173" x="3322638" y="4867275"/>
          <p14:tracePt t="92189" x="3295650" y="4919663"/>
          <p14:tracePt t="92206" x="3295650" y="4929188"/>
          <p14:tracePt t="92422" x="3251200" y="4956175"/>
          <p14:tracePt t="92432" x="3187700" y="4991100"/>
          <p14:tracePt t="92443" x="3133725" y="5027613"/>
          <p14:tracePt t="92456" x="3071813" y="5081588"/>
          <p14:tracePt t="92473" x="2928938" y="5143500"/>
          <p14:tracePt t="92490" x="2874963" y="5180013"/>
          <p14:tracePt t="92506" x="2813050" y="5214938"/>
          <p14:tracePt t="92523" x="2803525" y="5214938"/>
          <p14:tracePt t="92728" x="2813050" y="5214938"/>
          <p14:tracePt t="92738" x="2822575" y="5214938"/>
          <p14:tracePt t="92749" x="2830513" y="5197475"/>
          <p14:tracePt t="92759" x="2840038" y="5187950"/>
          <p14:tracePt t="92773" x="2840038" y="5180013"/>
          <p14:tracePt t="92789" x="2857500" y="5143500"/>
          <p14:tracePt t="92806" x="2867025" y="5133975"/>
          <p14:tracePt t="92823" x="2874963" y="5126038"/>
          <p14:tracePt t="93045" x="2867025" y="5133975"/>
          <p14:tracePt t="93055" x="2847975" y="5143500"/>
          <p14:tracePt t="93065" x="2830513" y="5143500"/>
          <p14:tracePt t="93076" x="2813050" y="5160963"/>
          <p14:tracePt t="93089" x="2803525" y="5170488"/>
          <p14:tracePt t="93106" x="2786063" y="5187950"/>
          <p14:tracePt t="93123" x="2776538" y="5187950"/>
          <p14:tracePt t="93505" x="2813050" y="5133975"/>
          <p14:tracePt t="93516" x="2857500" y="5089525"/>
          <p14:tracePt t="93526" x="2894013" y="5054600"/>
          <p14:tracePt t="93539" x="2911475" y="5037138"/>
          <p14:tracePt t="93556" x="2928938" y="5018088"/>
          <p14:tracePt t="93832" x="2919413" y="5027613"/>
          <p14:tracePt t="93843" x="2919413" y="5037138"/>
          <p14:tracePt t="93853" x="2901950" y="5045075"/>
          <p14:tracePt t="93873" x="2874963" y="5089525"/>
          <p14:tracePt t="93883" x="2847975" y="5108575"/>
          <p14:tracePt t="93894" x="2840038" y="5126038"/>
          <p14:tracePt t="93906" x="2822575" y="5133975"/>
          <p14:tracePt t="93924" x="2795588" y="5153025"/>
          <p14:tracePt t="94140" x="2803525" y="5143500"/>
          <p14:tracePt t="94150" x="2803525" y="5133975"/>
          <p14:tracePt t="94170" x="2803525" y="5126038"/>
          <p14:tracePt t="94181" x="2813050" y="5126038"/>
          <p14:tracePt t="94212" x="2813050" y="5116513"/>
          <p14:tracePt t="94222" x="2822575" y="5108575"/>
          <p14:tracePt t="94231" x="2830513" y="5089525"/>
          <p14:tracePt t="94242" x="2840038" y="5089525"/>
          <p14:tracePt t="94256" x="2847975" y="5089525"/>
          <p14:tracePt t="94273" x="2857500" y="5072063"/>
          <p14:tracePt t="94375" x="2847975" y="5072063"/>
          <p14:tracePt t="94385" x="2840038" y="5072063"/>
          <p14:tracePt t="94425" x="2830513" y="5081588"/>
          <p14:tracePt t="94456" x="2830513" y="5089525"/>
          <p14:tracePt t="94538" x="2840038" y="5089525"/>
          <p14:tracePt t="94549" x="2857500" y="5072063"/>
          <p14:tracePt t="94559" x="2911475" y="5037138"/>
          <p14:tracePt t="94573" x="3044825" y="4965700"/>
          <p14:tracePt t="94590" x="3394075" y="4786313"/>
          <p14:tracePt t="94606" x="3465513" y="4732338"/>
          <p14:tracePt t="94623" x="3509963" y="4705350"/>
          <p14:tracePt t="94640" x="3509963" y="4714875"/>
          <p14:tracePt t="94661" x="3509963" y="4724400"/>
          <p14:tracePt t="94673" x="3500438" y="4732338"/>
          <p14:tracePt t="94691" x="3490913" y="4741863"/>
          <p14:tracePt t="94723" x="3490913" y="4751388"/>
          <p14:tracePt t="94743" x="3482975" y="4759325"/>
          <p14:tracePt t="94756" x="3455988" y="4776788"/>
          <p14:tracePt t="94773" x="3348038" y="4867275"/>
          <p14:tracePt t="94790" x="3303588" y="4902200"/>
          <p14:tracePt t="94807" x="3232150" y="4965700"/>
          <p14:tracePt t="94825" x="3205163" y="5000625"/>
          <p14:tracePt t="94840" x="3197225" y="5000625"/>
          <p14:tracePt t="94978" x="3179763" y="5000625"/>
          <p14:tracePt t="94988" x="3133725" y="5027613"/>
          <p14:tracePt t="94999" x="3098800" y="5037138"/>
          <p14:tracePt t="95009" x="3044825" y="5045075"/>
          <p14:tracePt t="95024" x="3000375" y="5062538"/>
          <p14:tracePt t="95040" x="2965450" y="5062538"/>
          <p14:tracePt t="95131" x="2973388" y="5062538"/>
          <p14:tracePt t="95142" x="3017838" y="5062538"/>
          <p14:tracePt t="95152" x="3089275" y="5062538"/>
          <p14:tracePt t="95162" x="3170238" y="5062538"/>
          <p14:tracePt t="95173" x="3232150" y="5062538"/>
          <p14:tracePt t="95190" x="3303588" y="5062538"/>
          <p14:tracePt t="95207" x="3429000" y="5037138"/>
          <p14:tracePt t="95223" x="3490913" y="5037138"/>
          <p14:tracePt t="95240" x="3517900" y="5027613"/>
          <p14:tracePt t="95257" x="3544888" y="5010150"/>
          <p14:tracePt t="95274" x="3589338" y="5010150"/>
          <p14:tracePt t="95290" x="3616325" y="4983163"/>
          <p14:tracePt t="95323" x="3643313" y="4983163"/>
          <p14:tracePt t="95340" x="3830638" y="4956175"/>
          <p14:tracePt t="95357" x="3929063" y="4956175"/>
          <p14:tracePt t="95373" x="4027488" y="4946650"/>
          <p14:tracePt t="95390" x="4276725" y="4938713"/>
          <p14:tracePt t="95407" x="4589463" y="4929188"/>
          <p14:tracePt t="95423" x="4830763" y="4911725"/>
          <p14:tracePt t="95440" x="5108575" y="4911725"/>
          <p14:tracePt t="95458" x="5429250" y="4902200"/>
          <p14:tracePt t="95474" x="5545138" y="4894263"/>
          <p14:tracePt t="95490" x="5803900" y="4875213"/>
          <p14:tracePt t="95507" x="5875338" y="4867275"/>
          <p14:tracePt t="95523" x="5965825" y="4884738"/>
          <p14:tracePt t="95768" x="5867400" y="4991100"/>
          <p14:tracePt t="95776" x="5813425" y="5027613"/>
          <p14:tracePt t="95790" x="5768975" y="5081588"/>
          <p14:tracePt t="95807" x="5688013" y="5153025"/>
          <p14:tracePt t="95823" x="5653088" y="5180013"/>
          <p14:tracePt t="95840" x="5572125" y="5232400"/>
          <p14:tracePt t="95857" x="5500688" y="5286375"/>
          <p14:tracePt t="95873" x="5473700" y="5303838"/>
          <p14:tracePt t="95890" x="5446713" y="5313363"/>
          <p14:tracePt t="95959" x="5473700" y="5295900"/>
          <p14:tracePt t="95970" x="5527675" y="5259388"/>
          <p14:tracePt t="95980" x="5562600" y="5232400"/>
          <p14:tracePt t="95991" x="5599113" y="5214938"/>
          <p14:tracePt t="96007" x="5653088" y="5160963"/>
          <p14:tracePt t="96024" x="5795963" y="4973638"/>
          <p14:tracePt t="96040" x="5884863" y="4911725"/>
          <p14:tracePt t="114088" x="5840413" y="4911725"/>
          <p14:tracePt t="114098" x="5554663" y="4929188"/>
          <p14:tracePt t="114108" x="4840288" y="5045075"/>
          <p14:tracePt t="114119" x="4197350" y="5133975"/>
          <p14:tracePt t="114130" x="3652838" y="5259388"/>
          <p14:tracePt t="114145" x="3098800" y="5394325"/>
          <p14:tracePt t="114162" x="2241550" y="5581650"/>
          <p14:tracePt t="114180" x="1901825" y="5653088"/>
          <p14:tracePt t="114195" x="1884363" y="5653088"/>
          <p14:tracePt t="114251" x="1874838" y="5653088"/>
          <p14:tracePt t="114405" x="1884363" y="5653088"/>
          <p14:tracePt t="114456" x="1893888" y="5653088"/>
          <p14:tracePt t="114465" x="1901825" y="5653088"/>
          <p14:tracePt t="114479" x="1911350" y="5643563"/>
          <p14:tracePt t="114497" x="1928813" y="5634038"/>
          <p14:tracePt t="114512" x="1955800" y="5626100"/>
          <p14:tracePt t="114528" x="2017713" y="5599113"/>
          <p14:tracePt t="114546" x="2062163" y="5572125"/>
          <p14:tracePt t="114562" x="2152650" y="5518150"/>
          <p14:tracePt t="114578" x="2330450" y="5429250"/>
          <p14:tracePt t="114595" x="2473325" y="5375275"/>
          <p14:tracePt t="114612" x="2679700" y="5205413"/>
          <p14:tracePt t="114631" x="2724150" y="5170488"/>
          <p14:tracePt t="114645" x="2724150" y="5160963"/>
          <p14:tracePt t="114678" x="2724150" y="5153025"/>
          <p14:tracePt t="114834" x="2741613" y="5153025"/>
          <p14:tracePt t="114845" x="2830513" y="5143500"/>
          <p14:tracePt t="114855" x="3000375" y="5126038"/>
          <p14:tracePt t="114865" x="3303588" y="5081588"/>
          <p14:tracePt t="114878" x="3776663" y="5027613"/>
          <p14:tracePt t="114895" x="4929188" y="4902200"/>
          <p14:tracePt t="114912" x="5608638" y="4857750"/>
          <p14:tracePt t="114929" x="6589713" y="4803775"/>
          <p14:tracePt t="114947" x="6991350" y="4786313"/>
          <p14:tracePt t="114962" x="6991350" y="4776788"/>
          <p14:tracePt t="114995" x="6973888" y="4776788"/>
          <p14:tracePt t="115012" x="6965950" y="4776788"/>
          <p14:tracePt t="115030" x="6919913" y="4776788"/>
          <p14:tracePt t="115046" x="6823075" y="4776788"/>
          <p14:tracePt t="115062" x="6608763" y="4786313"/>
          <p14:tracePt t="115080" x="6259513" y="4786313"/>
          <p14:tracePt t="115095" x="6089650" y="4786313"/>
          <p14:tracePt t="115112" x="5741988" y="4751388"/>
          <p14:tracePt t="115128" x="5697538" y="4705350"/>
          <p14:tracePt t="115145" x="5680075" y="4625975"/>
          <p14:tracePt t="115162" x="5680075" y="4483100"/>
          <p14:tracePt t="115179" x="5680075" y="4446588"/>
          <p14:tracePt t="115195" x="5680075" y="4367213"/>
          <p14:tracePt t="115213" x="5653088" y="4322763"/>
          <p14:tracePt t="115229" x="5634038" y="4303713"/>
          <p14:tracePt t="115246" x="5572125" y="4286250"/>
          <p14:tracePt t="115264" x="5429250" y="4268788"/>
          <p14:tracePt t="115279" x="5286375" y="4268788"/>
          <p14:tracePt t="115295" x="4991100" y="4303713"/>
          <p14:tracePt t="115312" x="4822825" y="4348163"/>
          <p14:tracePt t="115328" x="4633913" y="4411663"/>
          <p14:tracePt t="115345" x="4554538" y="4643438"/>
          <p14:tracePt t="115581" x="4554538" y="4633913"/>
          <p14:tracePt t="115591" x="4589463" y="4598988"/>
          <p14:tracePt t="115601" x="4625975" y="4537075"/>
          <p14:tracePt t="115612" x="4732338" y="4330700"/>
          <p14:tracePt t="115629" x="4786313" y="4232275"/>
          <p14:tracePt t="115645" x="4884738" y="4054475"/>
          <p14:tracePt t="115663" x="4894263" y="3946525"/>
          <p14:tracePt t="115679" x="4894263" y="3875088"/>
          <p14:tracePt t="115696" x="4894263" y="3848100"/>
          <p14:tracePt t="115734" x="4884738" y="3803650"/>
          <p14:tracePt t="115746" x="4857750" y="3786188"/>
          <p14:tracePt t="115796" x="4857750" y="3776663"/>
          <p14:tracePt t="115908" x="4857750" y="3786188"/>
          <p14:tracePt t="115919" x="4857750" y="3803650"/>
          <p14:tracePt t="123121" x="4687888" y="3840163"/>
          <p14:tracePt t="123129" x="4572000" y="3857625"/>
          <p14:tracePt t="123140" x="4394200" y="3911600"/>
          <p14:tracePt t="123150" x="4179888" y="3965575"/>
          <p14:tracePt t="123164" x="4017963" y="4044950"/>
          <p14:tracePt t="123181" x="3724275" y="4170363"/>
          <p14:tracePt t="123197" x="3616325" y="4224338"/>
          <p14:tracePt t="123214" x="3473450" y="4303713"/>
          <p14:tracePt t="123232" x="3402013" y="4340225"/>
          <p14:tracePt t="123247" x="3375025" y="4340225"/>
          <p14:tracePt t="124224" x="3367088" y="4340225"/>
          <p14:tracePt t="124234" x="3357563" y="4340225"/>
          <p14:tracePt t="124244" x="3348038" y="4348163"/>
          <p14:tracePt t="124254" x="3340100" y="4348163"/>
          <p14:tracePt t="124265" x="3330575" y="4348163"/>
          <p14:tracePt t="124281" x="3322638" y="4348163"/>
          <p14:tracePt t="124298" x="3303588" y="4348163"/>
          <p14:tracePt t="124315" x="3276600" y="4348163"/>
          <p14:tracePt t="124331" x="3268663" y="4348163"/>
          <p14:tracePt t="124348" x="3241675" y="4348163"/>
          <p14:tracePt t="124366" x="3224213" y="4340225"/>
          <p14:tracePt t="124381" x="3205163" y="4340225"/>
          <p14:tracePt t="124398" x="3197225" y="4330700"/>
          <p14:tracePt t="124414" x="3197225" y="4322763"/>
          <p14:tracePt t="124431" x="3197225" y="4313238"/>
          <p14:tracePt t="124929" x="3143250" y="4313238"/>
          <p14:tracePt t="124939" x="3062288" y="4313238"/>
          <p14:tracePt t="124950" x="2911475" y="4303713"/>
          <p14:tracePt t="124964" x="2687638" y="4276725"/>
          <p14:tracePt t="124981" x="2330450" y="4268788"/>
          <p14:tracePt t="124999" x="2062163" y="4295775"/>
          <p14:tracePt t="125015" x="1982788" y="4322763"/>
          <p14:tracePt t="125031" x="1901825" y="4322763"/>
          <p14:tracePt t="125048" x="1893888" y="4322763"/>
          <p14:tracePt t="125064" x="1884363" y="4322763"/>
          <p14:tracePt t="125327" x="1965325" y="4276725"/>
          <p14:tracePt t="125338" x="2071688" y="4224338"/>
          <p14:tracePt t="125348" x="2170113" y="4160838"/>
          <p14:tracePt t="125364" x="2251075" y="4108450"/>
          <p14:tracePt t="125381" x="2347913" y="3983038"/>
          <p14:tracePt t="125398" x="2357438" y="3983038"/>
          <p14:tracePt t="125431" x="2357438" y="3990975"/>
          <p14:tracePt t="125451" x="2357438" y="4000500"/>
          <p14:tracePt t="125471" x="2357438" y="4010025"/>
          <p14:tracePt t="125512" x="2347913" y="4010025"/>
          <p14:tracePt t="125522" x="2330450" y="4000500"/>
          <p14:tracePt t="125532" x="2295525" y="3983038"/>
          <p14:tracePt t="125549" x="2259013" y="3965575"/>
          <p14:tracePt t="125565" x="2160588" y="3929063"/>
          <p14:tracePt t="125583" x="2108200" y="3911600"/>
          <p14:tracePt t="125598" x="2089150" y="3902075"/>
          <p14:tracePt t="125615" x="2044700" y="3884613"/>
          <p14:tracePt t="125631" x="2017713" y="3867150"/>
          <p14:tracePt t="125648" x="1955800" y="3857625"/>
          <p14:tracePt t="125665" x="1901825" y="3857625"/>
          <p14:tracePt t="125681" x="1884363" y="3857625"/>
          <p14:tracePt t="125698" x="1839913" y="3857625"/>
          <p14:tracePt t="125715" x="1803400" y="3902075"/>
          <p14:tracePt t="125732" x="1785938" y="3938588"/>
          <p14:tracePt t="125748" x="1785938" y="4062413"/>
          <p14:tracePt t="125767" x="1822450" y="4098925"/>
          <p14:tracePt t="125781" x="1884363" y="4116388"/>
          <p14:tracePt t="125798" x="2054225" y="4143375"/>
          <p14:tracePt t="125815" x="2125663" y="4143375"/>
          <p14:tracePt t="125831" x="2286000" y="4160838"/>
          <p14:tracePt t="125849" x="2490788" y="4205288"/>
          <p14:tracePt t="125865" x="2571750" y="4224338"/>
          <p14:tracePt t="125881" x="2679700" y="4232275"/>
          <p14:tracePt t="129641" x="2660650" y="4197350"/>
          <p14:tracePt t="129651" x="2625725" y="4179888"/>
          <p14:tracePt t="129662" x="2589213" y="4143375"/>
          <p14:tracePt t="129672" x="2562225" y="4133850"/>
          <p14:tracePt t="129683" x="2544763" y="4108450"/>
          <p14:tracePt t="129699" x="2527300" y="4098925"/>
          <p14:tracePt t="129716" x="2465388" y="4071938"/>
          <p14:tracePt t="129733" x="2419350" y="4062413"/>
          <p14:tracePt t="129749" x="2401888" y="4062413"/>
          <p14:tracePt t="129767" x="2393950" y="4062413"/>
          <p14:tracePt t="129785" x="2393950" y="4054475"/>
          <p14:tracePt t="129958" x="2401888" y="4062413"/>
          <p14:tracePt t="129968" x="2411413" y="4071938"/>
          <p14:tracePt t="129978" x="2411413" y="4089400"/>
          <p14:tracePt t="129989" x="2419350" y="4098925"/>
          <p14:tracePt t="130000" x="2419350" y="4108450"/>
          <p14:tracePt t="130016" x="2428875" y="4116388"/>
          <p14:tracePt t="130032" x="2428875" y="4125913"/>
          <p14:tracePt t="130050" x="2428875" y="4133850"/>
          <p14:tracePt t="130066" x="2428875" y="4143375"/>
          <p14:tracePt t="130082" x="2428875" y="4179888"/>
          <p14:tracePt t="130173" x="2446338" y="4187825"/>
          <p14:tracePt t="130183" x="2465388" y="4197350"/>
          <p14:tracePt t="130193" x="2473325" y="4214813"/>
          <p14:tracePt t="130203" x="2490788" y="4214813"/>
          <p14:tracePt t="130216" x="2500313" y="4224338"/>
          <p14:tracePt t="130233" x="2509838" y="4224338"/>
          <p14:tracePt t="130250" x="2536825" y="4232275"/>
          <p14:tracePt t="130266" x="2660650" y="4241800"/>
          <p14:tracePt t="130282" x="2759075" y="4251325"/>
          <p14:tracePt t="130299" x="2990850" y="4276725"/>
          <p14:tracePt t="130316" x="3089275" y="4276725"/>
          <p14:tracePt t="130332" x="3116263" y="4276725"/>
          <p14:tracePt t="130349" x="3205163" y="4276725"/>
          <p14:tracePt t="130367" x="3357563" y="4276725"/>
          <p14:tracePt t="130382" x="3429000" y="4276725"/>
          <p14:tracePt t="130399" x="3536950" y="4322763"/>
          <p14:tracePt t="130417" x="3562350" y="4357688"/>
          <p14:tracePt t="130684" x="3554413" y="4375150"/>
          <p14:tracePt t="130694" x="3554413" y="4394200"/>
          <p14:tracePt t="130725" x="3562350" y="4402138"/>
          <p14:tracePt t="130735" x="3581400" y="4411663"/>
          <p14:tracePt t="130745" x="3616325" y="4419600"/>
          <p14:tracePt t="130755" x="3660775" y="4419600"/>
          <p14:tracePt t="130766" x="3724275" y="4419600"/>
          <p14:tracePt t="130783" x="3795713" y="4419600"/>
          <p14:tracePt t="130799" x="3938588" y="4429125"/>
          <p14:tracePt t="130816" x="4098925" y="4438650"/>
          <p14:tracePt t="130833" x="4170363" y="4483100"/>
          <p14:tracePt t="130849" x="4286250" y="4786313"/>
          <p14:tracePt t="130866" x="4286250" y="4857750"/>
          <p14:tracePt t="131103" x="4313238" y="4867275"/>
          <p14:tracePt t="131113" x="4330700" y="4867275"/>
          <p14:tracePt t="131123" x="4348163" y="4867275"/>
          <p14:tracePt t="131135" x="4375150" y="4857750"/>
          <p14:tracePt t="131149" x="4394200" y="4848225"/>
          <p14:tracePt t="131166" x="4473575" y="4705350"/>
          <p14:tracePt t="131183" x="4518025" y="4562475"/>
          <p14:tracePt t="131200" x="4643438" y="4313238"/>
          <p14:tracePt t="131216" x="4724400" y="4232275"/>
          <p14:tracePt t="131249" x="4724400" y="4224338"/>
          <p14:tracePt t="131287" x="4705350" y="4224338"/>
          <p14:tracePt t="131298" x="4660900" y="4224338"/>
          <p14:tracePt t="131307" x="4616450" y="4224338"/>
          <p14:tracePt t="131318" x="4572000" y="4232275"/>
          <p14:tracePt t="131333" x="4510088" y="4259263"/>
          <p14:tracePt t="131349" x="4394200" y="4322763"/>
          <p14:tracePt t="131367" x="4348163" y="4348163"/>
          <p14:tracePt t="131383" x="4303713" y="4367213"/>
          <p14:tracePt t="131416" x="4295775" y="4367213"/>
          <p14:tracePt t="131451" x="4286250" y="4340225"/>
          <p14:tracePt t="131461" x="4268788" y="4276725"/>
          <p14:tracePt t="131470" x="4268788" y="4259263"/>
          <p14:tracePt t="131483" x="4259263" y="4214813"/>
          <p14:tracePt t="131501" x="4259263" y="3990975"/>
          <p14:tracePt t="131516" x="4259263" y="3911600"/>
          <p14:tracePt t="131533" x="4340225" y="3473450"/>
          <p14:tracePt t="131550" x="4384675" y="3241675"/>
          <p14:tracePt t="131566" x="4473575" y="2652713"/>
          <p14:tracePt t="131583" x="4537075" y="2465388"/>
          <p14:tracePt t="131600" x="4554538" y="2438400"/>
          <p14:tracePt t="131616" x="4572000" y="2428875"/>
          <p14:tracePt t="131665" x="4572000" y="2438400"/>
          <p14:tracePt t="131686" x="4572000" y="2446338"/>
          <p14:tracePt t="131706" x="4572000" y="2465388"/>
          <p14:tracePt t="131716" x="4572000" y="2490788"/>
          <p14:tracePt t="131727" x="4572000" y="2554288"/>
          <p14:tracePt t="131737" x="4572000" y="2643188"/>
          <p14:tracePt t="131750" x="4572000" y="2705100"/>
          <p14:tracePt t="131767" x="4572000" y="2803525"/>
          <p14:tracePt t="131783" x="4562475" y="2874963"/>
          <p14:tracePt t="131800" x="4537075" y="3205163"/>
          <p14:tracePt t="131816" x="4527550" y="3330575"/>
          <p14:tracePt t="131833" x="4473575" y="3786188"/>
          <p14:tracePt t="131849" x="4473575" y="4044950"/>
          <p14:tracePt t="131866" x="4473575" y="4116388"/>
          <p14:tracePt t="131883" x="4483100" y="4179888"/>
          <p14:tracePt t="131900" x="4545013" y="4330700"/>
          <p14:tracePt t="131916" x="4608513" y="4429125"/>
          <p14:tracePt t="131933" x="4670425" y="4589463"/>
          <p14:tracePt t="131952" x="4697413" y="4687888"/>
          <p14:tracePt t="132197" x="4697413" y="4714875"/>
          <p14:tracePt t="132207" x="4697413" y="4741863"/>
          <p14:tracePt t="132218" x="4697413" y="4795838"/>
          <p14:tracePt t="132233" x="4697413" y="4830763"/>
          <p14:tracePt t="132250" x="4724400" y="4991100"/>
          <p14:tracePt t="132267" x="4776788" y="5205413"/>
          <p14:tracePt t="132283" x="4786313" y="5259388"/>
          <p14:tracePt t="132300" x="4795838" y="5303838"/>
          <p14:tracePt t="132316" x="4795838" y="5322888"/>
          <p14:tracePt t="132333" x="4803775" y="5367338"/>
          <p14:tracePt t="132350" x="4822825" y="5438775"/>
          <p14:tracePt t="132366" x="4848225" y="5500688"/>
          <p14:tracePt t="132383" x="4884738" y="5518150"/>
          <p14:tracePt t="132400" x="4902200" y="5518150"/>
          <p14:tracePt t="133711" x="4965700" y="5303838"/>
          <p14:tracePt t="133720" x="4965700" y="5010150"/>
          <p14:tracePt t="133733" x="4965700" y="4768850"/>
          <p14:tracePt t="133751" x="4884738" y="4133850"/>
          <p14:tracePt t="133767" x="4803775" y="3875088"/>
          <p14:tracePt t="133784" x="4697413" y="3643313"/>
          <p14:tracePt t="133801" x="4633913" y="3465513"/>
          <p14:tracePt t="133817" x="4616450" y="3394075"/>
          <p14:tracePt t="133834" x="4616450" y="3322638"/>
          <p14:tracePt t="133850" x="4616450" y="3276600"/>
          <p14:tracePt t="133867" x="4670425" y="3197225"/>
          <p14:tracePt t="133883" x="4705350" y="3143250"/>
          <p14:tracePt t="133917" x="4705350" y="3133725"/>
          <p14:tracePt t="133935" x="4705350" y="3125788"/>
          <p14:tracePt t="134016" x="4705350" y="3133725"/>
          <p14:tracePt t="134027" x="4705350" y="3143250"/>
          <p14:tracePt t="134037" x="4697413" y="3160713"/>
          <p14:tracePt t="134050" x="4687888" y="3197225"/>
          <p14:tracePt t="134067" x="4652963" y="3375025"/>
          <p14:tracePt t="134083" x="4643438" y="3446463"/>
          <p14:tracePt t="134101" x="4625975" y="3589338"/>
          <p14:tracePt t="134118" x="4616450" y="3803650"/>
          <p14:tracePt t="134133" x="4616450" y="3902075"/>
          <p14:tracePt t="134150" x="4608513" y="3990975"/>
          <p14:tracePt t="134169" x="4581525" y="4152900"/>
          <p14:tracePt t="134183" x="4562475" y="4224338"/>
          <p14:tracePt t="134200" x="4562475" y="4322763"/>
          <p14:tracePt t="134217" x="4562475" y="4330700"/>
          <p14:tracePt t="134234" x="4562475" y="4340225"/>
          <p14:tracePt t="134303" x="4554538" y="4340225"/>
          <p14:tracePt t="134313" x="4554538" y="4330700"/>
          <p14:tracePt t="134323" x="4554538" y="4322763"/>
          <p14:tracePt t="134364" x="4554538" y="4313238"/>
          <p14:tracePt t="134426" x="4554538" y="4322763"/>
          <p14:tracePt t="134436" x="4554538" y="4330700"/>
          <p14:tracePt t="134446" x="4554538" y="4348163"/>
          <p14:tracePt t="134455" x="4554538" y="4375150"/>
          <p14:tracePt t="134467" x="4554538" y="4411663"/>
          <p14:tracePt t="134484" x="4545013" y="4473575"/>
          <p14:tracePt t="134501" x="4537075" y="4697413"/>
          <p14:tracePt t="134517" x="4527550" y="4946650"/>
          <p14:tracePt t="134534" x="4518025" y="5081588"/>
          <p14:tracePt t="134551" x="4483100" y="5357813"/>
          <p14:tracePt t="134568" x="4483100" y="5840413"/>
          <p14:tracePt t="134584" x="4483100" y="5956300"/>
          <p14:tracePt t="134600" x="4483100" y="5983288"/>
          <p14:tracePt t="134650" x="4554538" y="5911850"/>
          <p14:tracePt t="134865" x="4518025" y="5911850"/>
          <p14:tracePt t="134875" x="4510088" y="5911850"/>
          <p14:tracePt t="134886" x="4500563" y="5911850"/>
          <p14:tracePt t="134936" x="4500563" y="5884863"/>
          <p14:tracePt t="134946" x="4500563" y="5803900"/>
          <p14:tracePt t="134956" x="4518025" y="5715000"/>
          <p14:tracePt t="134967" x="4562475" y="5562600"/>
          <p14:tracePt t="134984" x="4670425" y="5303838"/>
          <p14:tracePt t="135001" x="4776788" y="5027613"/>
          <p14:tracePt t="135018" x="4776788" y="4973638"/>
          <p14:tracePt t="135069" x="4759325" y="4973638"/>
          <p14:tracePt t="135079" x="4732338" y="4965700"/>
          <p14:tracePt t="135089" x="4714875" y="4956175"/>
          <p14:tracePt t="135101" x="4697413" y="4956175"/>
          <p14:tracePt t="135117" x="4687888" y="4946650"/>
          <p14:tracePt t="135134" x="4679950" y="4938713"/>
          <p14:tracePt t="135150" x="4679950" y="4929188"/>
          <p14:tracePt t="135437" x="4687888" y="4929188"/>
          <p14:tracePt t="135448" x="4714875" y="4938713"/>
          <p14:tracePt t="135457" x="4741863" y="4938713"/>
          <p14:tracePt t="135469" x="4786313" y="4946650"/>
          <p14:tracePt t="135484" x="4848225" y="4946650"/>
          <p14:tracePt t="135501" x="5018088" y="4946650"/>
          <p14:tracePt t="135519" x="5214938" y="4946650"/>
          <p14:tracePt t="135534" x="5286375" y="4946650"/>
          <p14:tracePt t="135551" x="5456238" y="4946650"/>
          <p14:tracePt t="135567" x="5572125" y="4946650"/>
          <p14:tracePt t="135584" x="5768975" y="4946650"/>
          <p14:tracePt t="135601" x="5965825" y="4965700"/>
          <p14:tracePt t="135617" x="6054725" y="4983163"/>
          <p14:tracePt t="135634" x="6143625" y="5000625"/>
          <p14:tracePt t="135652" x="6180138" y="5000625"/>
          <p14:tracePt t="135667" x="6215063" y="5000625"/>
          <p14:tracePt t="135684" x="6296025" y="5000625"/>
          <p14:tracePt t="135701" x="6348413" y="5000625"/>
          <p14:tracePt t="135717" x="6402388" y="5018088"/>
          <p14:tracePt t="135734" x="6438900" y="5018088"/>
          <p14:tracePt t="136236" x="6429375" y="5018088"/>
          <p14:tracePt t="136245" x="6411913" y="5018088"/>
          <p14:tracePt t="136255" x="6375400" y="5018088"/>
          <p14:tracePt t="136268" x="6348413" y="5027613"/>
          <p14:tracePt t="136286" x="6269038" y="5037138"/>
          <p14:tracePt t="136301" x="6232525" y="5045075"/>
          <p14:tracePt t="136317" x="6126163" y="5062538"/>
          <p14:tracePt t="136334" x="6072188" y="5089525"/>
          <p14:tracePt t="136351" x="5991225" y="5099050"/>
          <p14:tracePt t="136367" x="5919788" y="5108575"/>
          <p14:tracePt t="136428" x="5938838" y="5108575"/>
          <p14:tracePt t="136439" x="5983288" y="5108575"/>
          <p14:tracePt t="136451" x="6037263" y="5099050"/>
          <p14:tracePt t="136469" x="6188075" y="5062538"/>
          <p14:tracePt t="136484" x="6276975" y="5062538"/>
          <p14:tracePt t="136501" x="6394450" y="5062538"/>
          <p14:tracePt t="136518" x="6438900" y="5054600"/>
          <p14:tracePt t="136534" x="6483350" y="5054600"/>
          <p14:tracePt t="136603" x="6456363" y="5072063"/>
          <p14:tracePt t="136613" x="6375400" y="5116513"/>
          <p14:tracePt t="136623" x="6232525" y="5187950"/>
          <p14:tracePt t="136634" x="6099175" y="5232400"/>
          <p14:tracePt t="136651" x="5991225" y="5268913"/>
          <p14:tracePt t="136668" x="5786438" y="5303838"/>
          <p14:tracePt t="136684" x="5653088" y="5313363"/>
          <p14:tracePt t="136701" x="5634038" y="5313363"/>
          <p14:tracePt t="138729" x="5411788" y="5153025"/>
          <p14:tracePt t="138738" x="5322888" y="5081588"/>
          <p14:tracePt t="138751" x="5232400" y="4875213"/>
          <p14:tracePt t="138769" x="5072063" y="4679950"/>
          <p14:tracePt t="138785" x="5000625" y="4581525"/>
          <p14:tracePt t="138801" x="4857750" y="4152900"/>
          <p14:tracePt t="138819" x="4732338" y="3822700"/>
          <p14:tracePt t="138835" x="4687888" y="3714750"/>
          <p14:tracePt t="138851" x="4581525" y="3411538"/>
          <p14:tracePt t="138868" x="4545013" y="3322638"/>
          <p14:tracePt t="138885" x="4510088" y="3197225"/>
          <p14:tracePt t="138902" x="4500563" y="3152775"/>
          <p14:tracePt t="138953" x="4500563" y="3170238"/>
          <p14:tracePt t="138963" x="4510088" y="3197225"/>
          <p14:tracePt t="138973" x="4518025" y="3251200"/>
          <p14:tracePt t="138985" x="4527550" y="3330575"/>
          <p14:tracePt t="139002" x="4527550" y="3419475"/>
          <p14:tracePt t="139018" x="4483100" y="3660775"/>
          <p14:tracePt t="139035" x="4438650" y="3751263"/>
          <p14:tracePt t="139052" x="4429125" y="3813175"/>
          <p14:tracePt t="139068" x="4429125" y="3875088"/>
          <p14:tracePt t="139085" x="4429125" y="3911600"/>
          <p14:tracePt t="139102" x="4429125" y="3929063"/>
          <p14:tracePt t="139168" x="4429125" y="3946525"/>
          <p14:tracePt t="139189" x="4429125" y="3956050"/>
          <p14:tracePt t="139198" x="4429125" y="3965575"/>
          <p14:tracePt t="139208" x="4429125" y="3973513"/>
          <p14:tracePt t="139220" x="4429125" y="3983038"/>
          <p14:tracePt t="139235" x="4429125" y="4000500"/>
          <p14:tracePt t="139252" x="4394200" y="4062413"/>
          <p14:tracePt t="139269" x="4286250" y="4402138"/>
          <p14:tracePt t="139285" x="4241800" y="4518025"/>
          <p14:tracePt t="139302" x="4143375" y="4741863"/>
          <p14:tracePt t="139318" x="4125913" y="4822825"/>
          <p14:tracePt t="139335" x="4098925" y="4956175"/>
          <p14:tracePt t="139352" x="4098925" y="4973638"/>
          <p14:tracePt t="139434" x="4108450" y="4973638"/>
          <p14:tracePt t="139444" x="4152900" y="4973638"/>
          <p14:tracePt t="139455" x="4214813" y="4973638"/>
          <p14:tracePt t="139468" x="4330700" y="4965700"/>
          <p14:tracePt t="139485" x="4867275" y="4938713"/>
          <p14:tracePt t="139502" x="5232400" y="4902200"/>
          <p14:tracePt t="139518" x="5911850" y="4705350"/>
          <p14:tracePt t="139535" x="6446838" y="4616450"/>
          <p14:tracePt t="139552" x="6688138" y="4562475"/>
          <p14:tracePt t="139568" x="6858000" y="4537075"/>
          <p14:tracePt t="139586" x="6867525" y="4537075"/>
          <p14:tracePt t="139638" x="6858000" y="4537075"/>
          <p14:tracePt t="139669" x="6848475" y="4537075"/>
          <p14:tracePt t="139709" x="6813550" y="4608513"/>
          <p14:tracePt t="142072" x="6715125" y="4608513"/>
          <p14:tracePt t="142081" x="6653213" y="4598988"/>
          <p14:tracePt t="142091" x="6554788" y="4581525"/>
          <p14:tracePt t="142102" x="6446838" y="4562475"/>
          <p14:tracePt t="142120" x="6126163" y="4537075"/>
          <p14:tracePt t="142136" x="5857875" y="4537075"/>
          <p14:tracePt t="142152" x="5411788" y="4510088"/>
          <p14:tracePt t="142169" x="5170488" y="4456113"/>
          <p14:tracePt t="142186" x="4929188" y="4152900"/>
          <p14:tracePt t="142203" x="4857750" y="3687763"/>
          <p14:tracePt t="142219" x="4902200" y="3224213"/>
          <p14:tracePt t="142236" x="5089525" y="2759075"/>
          <p14:tracePt t="142253" x="5187950" y="2652713"/>
          <p14:tracePt t="142522" x="5180013" y="2724150"/>
          <p14:tracePt t="142530" x="5143500" y="2776538"/>
          <p14:tracePt t="142541" x="5072063" y="2847975"/>
          <p14:tracePt t="142553" x="4973638" y="2965450"/>
          <p14:tracePt t="142570" x="4786313" y="3259138"/>
          <p14:tracePt t="142586" x="4545013" y="3786188"/>
          <p14:tracePt t="142603" x="4322763" y="4133850"/>
          <p14:tracePt t="142619" x="4295775" y="4241800"/>
          <p14:tracePt t="142636" x="4286250" y="4286250"/>
          <p14:tracePt t="142652" x="4303713" y="4303713"/>
          <p14:tracePt t="142910" x="4286250" y="4348163"/>
          <p14:tracePt t="142919" x="4259263" y="4518025"/>
          <p14:tracePt t="142929" x="4214813" y="4670425"/>
          <p14:tracePt t="142939" x="4179888" y="4857750"/>
          <p14:tracePt t="142952" x="4160838" y="4991100"/>
          <p14:tracePt t="142969" x="4133850" y="5241925"/>
          <p14:tracePt t="142986" x="4133850" y="5330825"/>
          <p14:tracePt t="143003" x="4133850" y="5527675"/>
          <p14:tracePt t="143021" x="4160838" y="5697538"/>
          <p14:tracePt t="143036" x="4160838" y="5875338"/>
          <p14:tracePt t="143279" x="4089400" y="5822950"/>
          <p14:tracePt t="143287" x="4027488" y="5768975"/>
          <p14:tracePt t="143297" x="3911600" y="5705475"/>
          <p14:tracePt t="143307" x="3714750" y="5562600"/>
          <p14:tracePt t="143320" x="3419475" y="5214938"/>
          <p14:tracePt t="143338" x="2911475" y="4768850"/>
          <p14:tracePt t="143353" x="2670175" y="4518025"/>
          <p14:tracePt t="143369" x="2401888" y="4197350"/>
          <p14:tracePt t="143386" x="2322513" y="4108450"/>
          <p14:tracePt t="143403" x="2241550" y="4017963"/>
          <p14:tracePt t="143419" x="2232025" y="3973513"/>
          <p14:tracePt t="143436" x="2268538" y="3938588"/>
          <p14:tracePt t="143676" x="2268538" y="3956050"/>
          <p14:tracePt t="143685" x="2259013" y="3983038"/>
          <p14:tracePt t="143695" x="2251075" y="4017963"/>
          <p14:tracePt t="143706" x="2232025" y="4081463"/>
          <p14:tracePt t="143719" x="2205038" y="4143375"/>
          <p14:tracePt t="143736" x="2179638" y="4205288"/>
          <p14:tracePt t="143753" x="2170113" y="4232275"/>
          <p14:tracePt t="143770" x="2170113" y="4348163"/>
          <p14:tracePt t="143787" x="2179638" y="4572000"/>
          <p14:tracePt t="143803" x="2205038" y="4625975"/>
          <p14:tracePt t="143820" x="2268538" y="4705350"/>
          <p14:tracePt t="143836" x="2286000" y="4714875"/>
          <p14:tracePt t="143853" x="2322513" y="4724400"/>
          <p14:tracePt t="143869" x="2374900" y="4705350"/>
          <p14:tracePt t="143886" x="2438400" y="4687888"/>
          <p14:tracePt t="143903" x="2608263" y="4633913"/>
          <p14:tracePt t="143920" x="2776538" y="4598988"/>
          <p14:tracePt t="143936" x="2840038" y="4598988"/>
          <p14:tracePt t="143953" x="2973388" y="4589463"/>
          <p14:tracePt t="143971" x="3071813" y="4589463"/>
          <p14:tracePt t="143986" x="3133725" y="4589463"/>
          <p14:tracePt t="144004" x="3276600" y="4589463"/>
          <p14:tracePt t="144021" x="3527425" y="4510088"/>
          <p14:tracePt t="144369" x="3527425" y="4518025"/>
          <p14:tracePt t="144379" x="3527425" y="4537075"/>
          <p14:tracePt t="144390" x="3527425" y="4554538"/>
          <p14:tracePt t="144403" x="3527425" y="4562475"/>
          <p14:tracePt t="144420" x="3527425" y="4589463"/>
          <p14:tracePt t="144436" x="3544888" y="4598988"/>
          <p14:tracePt t="144453" x="3554413" y="4608513"/>
          <p14:tracePt t="144471" x="3608388" y="4616450"/>
          <p14:tracePt t="144486" x="3652838" y="4616450"/>
          <p14:tracePt t="144504" x="3894138" y="4545013"/>
          <p14:tracePt t="144520" x="4098925" y="4465638"/>
          <p14:tracePt t="144536" x="4527550" y="4205288"/>
          <p14:tracePt t="144554" x="4732338" y="4071938"/>
          <p14:tracePt t="144615" x="4705350" y="4108450"/>
          <p14:tracePt t="144625" x="4633913" y="4152900"/>
          <p14:tracePt t="144637" x="4537075" y="4179888"/>
          <p14:tracePt t="144944" x="4429125" y="4214813"/>
          <p14:tracePt t="144952" x="4313238" y="4251325"/>
          <p14:tracePt t="144963" x="4089400" y="4367213"/>
          <p14:tracePt t="144972" x="3830638" y="4518025"/>
          <p14:tracePt t="144987" x="3509963" y="4608513"/>
          <p14:tracePt t="145003" x="3044825" y="4751388"/>
          <p14:tracePt t="145020" x="2884488" y="4786313"/>
          <p14:tracePt t="145037" x="2724150" y="4813300"/>
          <p14:tracePt t="145053" x="2705100" y="4813300"/>
          <p14:tracePt t="146976" x="2714625" y="4822825"/>
          <p14:tracePt t="146986" x="2741613" y="4830763"/>
          <p14:tracePt t="146996" x="2776538" y="4840288"/>
          <p14:tracePt t="147006" x="2822575" y="4840288"/>
          <p14:tracePt t="147021" x="2884488" y="4857750"/>
          <p14:tracePt t="147037" x="3044825" y="4911725"/>
          <p14:tracePt t="147054" x="3125788" y="4929188"/>
          <p14:tracePt t="147070" x="3205163" y="4965700"/>
          <p14:tracePt t="147087" x="3205163" y="4973638"/>
          <p14:tracePt t="147120" x="3062288" y="5000625"/>
          <p14:tracePt t="147137" x="2911475" y="5018088"/>
          <p14:tracePt t="147154" x="2330450" y="5170488"/>
          <p14:tracePt t="147170" x="1803400" y="5214938"/>
          <p14:tracePt t="147187" x="1608138" y="5214938"/>
          <p14:tracePt t="147203" x="1455738" y="5180013"/>
          <p14:tracePt t="147221" x="1455738" y="5170488"/>
          <p14:tracePt t="147262" x="1527175" y="5143500"/>
          <p14:tracePt t="147272" x="1652588" y="5143500"/>
          <p14:tracePt t="147287" x="1768475" y="5143500"/>
          <p14:tracePt t="147304" x="2009775" y="5170488"/>
          <p14:tracePt t="147321" x="2187575" y="5232400"/>
          <p14:tracePt t="147337" x="2455863" y="5241925"/>
          <p14:tracePt t="147354" x="2562225" y="5276850"/>
          <p14:tracePt t="147370" x="2581275" y="5276850"/>
          <p14:tracePt t="147387" x="2589213" y="5276850"/>
          <p14:tracePt t="147415" x="2608263" y="5276850"/>
          <p14:tracePt t="147427" x="2633663" y="5276850"/>
          <p14:tracePt t="147437" x="2652713" y="5276850"/>
          <p14:tracePt t="147454" x="2660650" y="5276850"/>
          <p14:tracePt t="147470" x="2670175" y="5276850"/>
          <p14:tracePt t="147539" x="2679700" y="5268913"/>
          <p14:tracePt t="147549" x="2687638" y="5259388"/>
          <p14:tracePt t="147559" x="2697163" y="5259388"/>
          <p14:tracePt t="147589" x="2687638" y="5251450"/>
          <p14:tracePt t="147599" x="2660650" y="5251450"/>
          <p14:tracePt t="147610" x="2598738" y="5251450"/>
          <p14:tracePt t="147621" x="2536825" y="5251450"/>
          <p14:tracePt t="147637" x="2482850" y="5251450"/>
          <p14:tracePt t="147654" x="2286000" y="5205413"/>
          <p14:tracePt t="147671" x="2071688" y="5126038"/>
          <p14:tracePt t="147687" x="1973263" y="5099050"/>
          <p14:tracePt t="147704" x="1884363" y="5081588"/>
          <p14:tracePt t="147753" x="1893888" y="5072063"/>
          <p14:tracePt t="147763" x="1928813" y="5072063"/>
          <p14:tracePt t="147773" x="1990725" y="5054600"/>
          <p14:tracePt t="147787" x="2062163" y="5054600"/>
          <p14:tracePt t="147804" x="2268538" y="5054600"/>
          <p14:tracePt t="147821" x="2419350" y="5062538"/>
          <p14:tracePt t="147837" x="2803525" y="5153025"/>
          <p14:tracePt t="147855" x="3116263" y="5232400"/>
          <p14:tracePt t="147871" x="3205163" y="5232400"/>
          <p14:tracePt t="147887" x="3367088" y="5241925"/>
          <p14:tracePt t="147904" x="3429000" y="5241925"/>
          <p14:tracePt t="147920" x="3446463" y="5241925"/>
          <p14:tracePt t="147958" x="3438525" y="5241925"/>
          <p14:tracePt t="147968" x="3419475" y="5251450"/>
          <p14:tracePt t="147978" x="3322638" y="5251450"/>
          <p14:tracePt t="147989" x="3071813" y="5251450"/>
          <p14:tracePt t="148004" x="2741613" y="5295900"/>
          <p14:tracePt t="148021" x="2428875" y="5330825"/>
          <p14:tracePt t="148039" x="2374900" y="5340350"/>
          <p14:tracePt t="148054" x="2366963" y="5340350"/>
          <p14:tracePt t="148111" x="2384425" y="5340350"/>
          <p14:tracePt t="148121" x="2446338" y="5313363"/>
          <p14:tracePt t="148131" x="2598738" y="5286375"/>
          <p14:tracePt t="148141" x="2830513" y="5259388"/>
          <p14:tracePt t="148154" x="3017838" y="5214938"/>
          <p14:tracePt t="148171" x="3500438" y="5180013"/>
          <p14:tracePt t="148187" x="3589338" y="5180013"/>
          <p14:tracePt t="148204" x="3608388" y="5180013"/>
          <p14:tracePt t="148407" x="3625850" y="5180013"/>
          <p14:tracePt t="148417" x="3687763" y="5187950"/>
          <p14:tracePt t="148429" x="3786188" y="5214938"/>
          <p14:tracePt t="148438" x="3911600" y="5276850"/>
          <p14:tracePt t="148454" x="4081463" y="5313363"/>
          <p14:tracePt t="148471" x="4224338" y="53133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Single port 4x1 Memory Array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3" y="1777101"/>
            <a:ext cx="8678789" cy="380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783976" y="1281953"/>
            <a:ext cx="7196326" cy="1735567"/>
            <a:chOff x="1783976" y="1281953"/>
            <a:chExt cx="7196326" cy="1735567"/>
          </a:xfrm>
        </p:grpSpPr>
        <p:grpSp>
          <p:nvGrpSpPr>
            <p:cNvPr id="4" name="Group 3"/>
            <p:cNvGrpSpPr/>
            <p:nvPr/>
          </p:nvGrpSpPr>
          <p:grpSpPr>
            <a:xfrm>
              <a:off x="1783976" y="1281953"/>
              <a:ext cx="7196326" cy="1735567"/>
              <a:chOff x="1783976" y="1281953"/>
              <a:chExt cx="7196326" cy="1735567"/>
            </a:xfrm>
            <a:solidFill>
              <a:schemeClr val="accent6">
                <a:lumMod val="20000"/>
                <a:lumOff val="80000"/>
                <a:alpha val="60000"/>
              </a:schemeClr>
            </a:solidFill>
          </p:grpSpPr>
          <p:sp>
            <p:nvSpPr>
              <p:cNvPr id="5" name="Rectangle 4"/>
              <p:cNvSpPr/>
              <p:nvPr/>
            </p:nvSpPr>
            <p:spPr bwMode="auto">
              <a:xfrm>
                <a:off x="1783976" y="1281953"/>
                <a:ext cx="7196326" cy="1125967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6595872" y="2407920"/>
                <a:ext cx="2384430" cy="60960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4798541" y="2407920"/>
                <a:ext cx="954559" cy="19812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270376" y="1315436"/>
              <a:ext cx="1709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chemeClr val="accent6"/>
                  </a:solidFill>
                  <a:latin typeface="+mn-lt"/>
                </a:rPr>
                <a:t>Multiplexer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83976" y="3998259"/>
            <a:ext cx="5360895" cy="1582030"/>
            <a:chOff x="1783976" y="3998259"/>
            <a:chExt cx="5360895" cy="1582030"/>
          </a:xfrm>
        </p:grpSpPr>
        <p:sp>
          <p:nvSpPr>
            <p:cNvPr id="3" name="Rectangle 2"/>
            <p:cNvSpPr/>
            <p:nvPr/>
          </p:nvSpPr>
          <p:spPr bwMode="auto">
            <a:xfrm>
              <a:off x="1783976" y="3998259"/>
              <a:ext cx="5360895" cy="1582030"/>
            </a:xfrm>
            <a:prstGeom prst="rect">
              <a:avLst/>
            </a:prstGeom>
            <a:solidFill>
              <a:srgbClr val="EDF5D7">
                <a:alpha val="6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4945" y="5118624"/>
              <a:ext cx="1709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chemeClr val="accent5">
                      <a:lumMod val="75000"/>
                    </a:schemeClr>
                  </a:solidFill>
                  <a:latin typeface="+mn-lt"/>
                </a:rPr>
                <a:t>Decoder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2025" y="3398519"/>
            <a:ext cx="6642846" cy="2181770"/>
            <a:chOff x="502025" y="3398519"/>
            <a:chExt cx="6642846" cy="2181770"/>
          </a:xfrm>
        </p:grpSpPr>
        <p:grpSp>
          <p:nvGrpSpPr>
            <p:cNvPr id="10" name="Group 9"/>
            <p:cNvGrpSpPr/>
            <p:nvPr/>
          </p:nvGrpSpPr>
          <p:grpSpPr>
            <a:xfrm>
              <a:off x="502025" y="3398519"/>
              <a:ext cx="6642846" cy="2181770"/>
              <a:chOff x="502025" y="3398519"/>
              <a:chExt cx="6642846" cy="2181770"/>
            </a:xfrm>
            <a:solidFill>
              <a:srgbClr val="C0E4FF">
                <a:alpha val="60000"/>
              </a:srgbClr>
            </a:solidFill>
          </p:grpSpPr>
          <p:sp>
            <p:nvSpPr>
              <p:cNvPr id="8" name="Rectangle 7"/>
              <p:cNvSpPr/>
              <p:nvPr/>
            </p:nvSpPr>
            <p:spPr bwMode="auto">
              <a:xfrm>
                <a:off x="502025" y="3398519"/>
                <a:ext cx="6642846" cy="599739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502025" y="3998259"/>
                <a:ext cx="1281952" cy="158203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 rot="16200000">
              <a:off x="-248119" y="4179022"/>
              <a:ext cx="19407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400" b="1" dirty="0" smtClean="0">
                  <a:solidFill>
                    <a:schemeClr val="accent2"/>
                  </a:solidFill>
                  <a:latin typeface="+mn-lt"/>
                </a:rPr>
                <a:t>Write control</a:t>
              </a:r>
            </a:p>
          </p:txBody>
        </p:sp>
      </p:grp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3695341"/>
      </p:ext>
    </p:extLst>
  </p:cSld>
  <p:clrMapOvr>
    <a:masterClrMapping/>
  </p:clrMapOvr>
  <p:transition advTm="9968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01" x="3875088" y="4303713"/>
          <p14:tracePt t="2109" x="3705225" y="3902075"/>
          <p14:tracePt t="2120" x="3509963" y="3482975"/>
          <p14:tracePt t="2133" x="3419475" y="3187700"/>
          <p14:tracePt t="2150" x="3251200" y="2536825"/>
          <p14:tracePt t="2166" x="3214688" y="2259013"/>
          <p14:tracePt t="2183" x="3241675" y="1643063"/>
          <p14:tracePt t="2200" x="3411538" y="1258888"/>
          <p14:tracePt t="2510" x="3133725" y="1204913"/>
          <p14:tracePt t="2518" x="3000375" y="1179513"/>
          <p14:tracePt t="2527" x="2786063" y="1143000"/>
          <p14:tracePt t="2538" x="2598738" y="1108075"/>
          <p14:tracePt t="2550" x="2490788" y="1071563"/>
          <p14:tracePt t="2569" x="2322513" y="1017588"/>
          <p14:tracePt t="2583" x="2251075" y="973138"/>
          <p14:tracePt t="2600" x="2179638" y="803275"/>
          <p14:tracePt t="2616" x="2179638" y="750888"/>
          <p14:tracePt t="2633" x="2241550" y="669925"/>
          <p14:tracePt t="2845" x="2259013" y="679450"/>
          <p14:tracePt t="2855" x="2276475" y="679450"/>
          <p14:tracePt t="2866" x="2312988" y="687388"/>
          <p14:tracePt t="2883" x="2401888" y="741363"/>
          <p14:tracePt t="2900" x="2544763" y="803275"/>
          <p14:tracePt t="2917" x="2589213" y="847725"/>
          <p14:tracePt t="2933" x="2616200" y="857250"/>
          <p14:tracePt t="2950" x="2625725" y="893763"/>
          <p14:tracePt t="2967" x="2625725" y="911225"/>
          <p14:tracePt t="2983" x="2616200" y="938213"/>
          <p14:tracePt t="3000" x="2536825" y="982663"/>
          <p14:tracePt t="3018" x="2411413" y="1054100"/>
          <p14:tracePt t="3033" x="2357438" y="1081088"/>
          <p14:tracePt t="3050" x="2312988" y="1125538"/>
          <p14:tracePt t="3066" x="2312988" y="1116013"/>
          <p14:tracePt t="3101" x="2322513" y="1098550"/>
          <p14:tracePt t="3116" x="2411413" y="1044575"/>
          <p14:tracePt t="3133" x="2705100" y="946150"/>
          <p14:tracePt t="3151" x="3133725" y="847725"/>
          <p14:tracePt t="3166" x="3241675" y="847725"/>
          <p14:tracePt t="12467" x="3152775" y="884238"/>
          <p14:tracePt t="12474" x="3125788" y="919163"/>
          <p14:tracePt t="12486" x="3098800" y="955675"/>
          <p14:tracePt t="12503" x="3071813" y="1071563"/>
          <p14:tracePt t="12519" x="3054350" y="1581150"/>
          <p14:tracePt t="12536" x="3054350" y="2089150"/>
          <p14:tracePt t="12553" x="3054350" y="2330450"/>
          <p14:tracePt t="12569" x="2990850" y="2751138"/>
          <p14:tracePt t="12587" x="2990850" y="2990850"/>
          <p14:tracePt t="12602" x="2990850" y="3224213"/>
          <p14:tracePt t="12876" x="2813050" y="3241675"/>
          <p14:tracePt t="12884" x="2768600" y="3251200"/>
          <p14:tracePt t="12896" x="2697163" y="3286125"/>
          <p14:tracePt t="12905" x="2589213" y="3295650"/>
          <p14:tracePt t="12919" x="2465388" y="3295650"/>
          <p14:tracePt t="12936" x="2179638" y="3295650"/>
          <p14:tracePt t="12952" x="2009775" y="3295650"/>
          <p14:tracePt t="12969" x="1660525" y="3295650"/>
          <p14:tracePt t="12986" x="1366838" y="3295650"/>
          <p14:tracePt t="13003" x="1268413" y="3295650"/>
          <p14:tracePt t="13020" x="1169988" y="3295650"/>
          <p14:tracePt t="13037" x="1116013" y="3259138"/>
          <p14:tracePt t="13053" x="1116013" y="3251200"/>
          <p14:tracePt t="13069" x="1116013" y="3232150"/>
          <p14:tracePt t="13086" x="1116013" y="3224213"/>
          <p14:tracePt t="13102" x="1108075" y="3224213"/>
          <p14:tracePt t="13119" x="1108075" y="3214688"/>
          <p14:tracePt t="13211" x="1108075" y="3205163"/>
          <p14:tracePt t="13232" x="1108075" y="3187700"/>
          <p14:tracePt t="13241" x="1143000" y="3179763"/>
          <p14:tracePt t="13253" x="1179513" y="3160713"/>
          <p14:tracePt t="13270" x="1241425" y="3143250"/>
          <p14:tracePt t="13286" x="1401763" y="3116263"/>
          <p14:tracePt t="13303" x="1509713" y="3108325"/>
          <p14:tracePt t="13319" x="1571625" y="3098800"/>
          <p14:tracePt t="13336" x="1731963" y="3089275"/>
          <p14:tracePt t="13354" x="1893888" y="3089275"/>
          <p14:tracePt t="13369" x="1973263" y="3089275"/>
          <p14:tracePt t="13386" x="2179638" y="3089275"/>
          <p14:tracePt t="13402" x="2241550" y="3089275"/>
          <p14:tracePt t="13406" x="2286000" y="3089275"/>
          <p14:tracePt t="13419" x="2339975" y="3089275"/>
          <p14:tracePt t="13436" x="2401888" y="3089275"/>
          <p14:tracePt t="13453" x="2446338" y="3089275"/>
          <p14:tracePt t="13469" x="2544763" y="3089275"/>
          <p14:tracePt t="13487" x="2589213" y="3089275"/>
          <p14:tracePt t="13503" x="2598738" y="3089275"/>
          <p14:tracePt t="13519" x="2608263" y="3089275"/>
          <p14:tracePt t="13641" x="2589213" y="3089275"/>
          <p14:tracePt t="13651" x="2554288" y="3089275"/>
          <p14:tracePt t="13660" x="2544763" y="3089275"/>
          <p14:tracePt t="13671" x="2536825" y="3081338"/>
          <p14:tracePt t="13691" x="2527300" y="3081338"/>
          <p14:tracePt t="13814" x="2509838" y="3081338"/>
          <p14:tracePt t="13825" x="2465388" y="3081338"/>
          <p14:tracePt t="13836" x="2393950" y="3089275"/>
          <p14:tracePt t="13853" x="2295525" y="3125788"/>
          <p14:tracePt t="13869" x="2062163" y="3232150"/>
          <p14:tracePt t="13886" x="1911350" y="3295650"/>
          <p14:tracePt t="13903" x="1901825" y="3303588"/>
          <p14:tracePt t="13947" x="1928813" y="3295650"/>
          <p14:tracePt t="13958" x="2027238" y="3268663"/>
          <p14:tracePt t="13967" x="2259013" y="3214688"/>
          <p14:tracePt t="13978" x="2554288" y="3187700"/>
          <p14:tracePt t="13988" x="2759075" y="3160713"/>
          <p14:tracePt t="14003" x="2894013" y="3160713"/>
          <p14:tracePt t="14019" x="3197225" y="3143250"/>
          <p14:tracePt t="14036" x="3295650" y="3116263"/>
          <p14:tracePt t="14053" x="3509963" y="3098800"/>
          <p14:tracePt t="14070" x="3741738" y="3098800"/>
          <p14:tracePt t="14086" x="3894138" y="3116263"/>
          <p14:tracePt t="14103" x="4367213" y="3205163"/>
          <p14:tracePt t="14121" x="4919663" y="3268663"/>
          <p14:tracePt t="14136" x="5170488" y="3276600"/>
          <p14:tracePt t="14153" x="5608638" y="3276600"/>
          <p14:tracePt t="14169" x="5768975" y="3268663"/>
          <p14:tracePt t="14186" x="6215063" y="3205163"/>
          <p14:tracePt t="14203" x="6581775" y="3241675"/>
          <p14:tracePt t="14219" x="6724650" y="3268663"/>
          <p14:tracePt t="14236" x="6848475" y="3313113"/>
          <p14:tracePt t="14274" x="6813550" y="3313113"/>
          <p14:tracePt t="14286" x="6732588" y="3313113"/>
          <p14:tracePt t="14440" x="6537325" y="3348038"/>
          <p14:tracePt t="14448" x="6483350" y="3348038"/>
          <p14:tracePt t="14458" x="6446838" y="3348038"/>
          <p14:tracePt t="14470" x="6402388" y="3357563"/>
          <p14:tracePt t="14488" x="6296025" y="3375025"/>
          <p14:tracePt t="14503" x="6259513" y="3375025"/>
          <p14:tracePt t="14520" x="6215063" y="3375025"/>
          <p14:tracePt t="14536" x="6180138" y="3375025"/>
          <p14:tracePt t="14553" x="6072188" y="3322638"/>
          <p14:tracePt t="14570" x="5919788" y="3259138"/>
          <p14:tracePt t="14586" x="5759450" y="3214688"/>
          <p14:tracePt t="14603" x="5562600" y="3160713"/>
          <p14:tracePt t="14621" x="5419725" y="3108325"/>
          <p14:tracePt t="14636" x="5340350" y="3089275"/>
          <p14:tracePt t="14653" x="5180013" y="3044825"/>
          <p14:tracePt t="14669" x="5089525" y="3000375"/>
          <p14:tracePt t="14686" x="4911725" y="2982913"/>
          <p14:tracePt t="14703" x="4830763" y="2982913"/>
          <p14:tracePt t="15063" x="4357688" y="2955925"/>
          <p14:tracePt t="15072" x="4062413" y="2955925"/>
          <p14:tracePt t="15082" x="3759200" y="2919413"/>
          <p14:tracePt t="15092" x="3367088" y="2946400"/>
          <p14:tracePt t="15103" x="2857500" y="2946400"/>
          <p14:tracePt t="15120" x="2366963" y="3000375"/>
          <p14:tracePt t="15136" x="1660525" y="3000375"/>
          <p14:tracePt t="15153" x="1268413" y="2982913"/>
          <p14:tracePt t="15170" x="1098550" y="2946400"/>
          <p14:tracePt t="15186" x="982663" y="2919413"/>
          <p14:tracePt t="15204" x="919163" y="2911475"/>
          <p14:tracePt t="15220" x="893763" y="2911475"/>
          <p14:tracePt t="15236" x="884238" y="2911475"/>
          <p14:tracePt t="15297" x="901700" y="2911475"/>
          <p14:tracePt t="15306" x="928688" y="2911475"/>
          <p14:tracePt t="15316" x="965200" y="2911475"/>
          <p14:tracePt t="15327" x="1036638" y="2911475"/>
          <p14:tracePt t="15337" x="1133475" y="2911475"/>
          <p14:tracePt t="15353" x="1250950" y="2911475"/>
          <p14:tracePt t="15370" x="1544638" y="2911475"/>
          <p14:tracePt t="15388" x="2036763" y="2911475"/>
          <p14:tracePt t="15403" x="2446338" y="2911475"/>
          <p14:tracePt t="15420" x="3259138" y="2982913"/>
          <p14:tracePt t="15436" x="3670300" y="3081338"/>
          <p14:tracePt t="15453" x="4446588" y="3214688"/>
          <p14:tracePt t="15470" x="5010150" y="3214688"/>
          <p14:tracePt t="15486" x="5224463" y="3214688"/>
          <p14:tracePt t="15503" x="5688013" y="3214688"/>
          <p14:tracePt t="15522" x="5902325" y="3214688"/>
          <p14:tracePt t="15537" x="6054725" y="3251200"/>
          <p14:tracePt t="15553" x="6276975" y="3303588"/>
          <p14:tracePt t="15570" x="6357938" y="3330575"/>
          <p14:tracePt t="15587" x="6465888" y="3367088"/>
          <p14:tracePt t="15603" x="6518275" y="3367088"/>
          <p14:tracePt t="15620" x="6518275" y="3375025"/>
          <p14:tracePt t="15705" x="6510338" y="3375025"/>
          <p14:tracePt t="15715" x="6491288" y="3375025"/>
          <p14:tracePt t="15726" x="6429375" y="3367088"/>
          <p14:tracePt t="15736" x="6340475" y="3348038"/>
          <p14:tracePt t="15753" x="6259513" y="3330575"/>
          <p14:tracePt t="15770" x="5956300" y="3224213"/>
          <p14:tracePt t="15787" x="5456238" y="3017838"/>
          <p14:tracePt t="15803" x="5232400" y="2946400"/>
          <p14:tracePt t="15820" x="4625975" y="2874963"/>
          <p14:tracePt t="15838" x="4152900" y="2847975"/>
          <p14:tracePt t="15853" x="3911600" y="2847975"/>
          <p14:tracePt t="15870" x="3660775" y="2847975"/>
          <p14:tracePt t="15888" x="3446463" y="2847975"/>
          <p14:tracePt t="15903" x="3367088" y="2847975"/>
          <p14:tracePt t="15920" x="3152775" y="2884488"/>
          <p14:tracePt t="15937" x="3062288" y="2911475"/>
          <p14:tracePt t="15953" x="2965450" y="2928938"/>
          <p14:tracePt t="15970" x="2928938" y="2965450"/>
          <p14:tracePt t="16003" x="2928938" y="2973388"/>
          <p14:tracePt t="16022" x="2928938" y="3044825"/>
          <p14:tracePt t="16037" x="2965450" y="3062288"/>
          <p14:tracePt t="16054" x="3089275" y="3133725"/>
          <p14:tracePt t="16070" x="3214688" y="3187700"/>
          <p14:tracePt t="16087" x="3616325" y="3330575"/>
          <p14:tracePt t="16103" x="4170363" y="3446463"/>
          <p14:tracePt t="16120" x="4527550" y="3544888"/>
          <p14:tracePt t="16137" x="4884738" y="3625850"/>
          <p14:tracePt t="17026" x="4867275" y="3786188"/>
          <p14:tracePt t="17037" x="4867275" y="3911600"/>
          <p14:tracePt t="17054" x="4929188" y="4098925"/>
          <p14:tracePt t="17070" x="4956175" y="4187825"/>
          <p14:tracePt t="17087" x="5045075" y="4330700"/>
          <p14:tracePt t="17105" x="5143500" y="4438650"/>
          <p14:tracePt t="17120" x="5197475" y="4446588"/>
          <p14:tracePt t="17137" x="5411788" y="4465638"/>
          <p14:tracePt t="17155" x="5946775" y="4303713"/>
          <p14:tracePt t="17171" x="6269038" y="4160838"/>
          <p14:tracePt t="17434" x="6027738" y="4125913"/>
          <p14:tracePt t="17442" x="5830888" y="4071938"/>
          <p14:tracePt t="17454" x="5688013" y="4027488"/>
          <p14:tracePt t="17470" x="5438775" y="3919538"/>
          <p14:tracePt t="17487" x="5027613" y="3670300"/>
          <p14:tracePt t="17504" x="4751388" y="3527425"/>
          <p14:tracePt t="17521" x="4670425" y="3473450"/>
          <p14:tracePt t="17537" x="4554538" y="3402013"/>
          <p14:tracePt t="17554" x="4491038" y="3340100"/>
          <p14:tracePt t="17570" x="4473575" y="3322638"/>
          <p14:tracePt t="17587" x="4429125" y="3313113"/>
          <p14:tracePt t="17605" x="4411663" y="3330575"/>
          <p14:tracePt t="17621" x="4411663" y="3348038"/>
          <p14:tracePt t="17637" x="4438650" y="3446463"/>
          <p14:tracePt t="17654" x="4483100" y="3500438"/>
          <p14:tracePt t="17671" x="4625975" y="3616325"/>
          <p14:tracePt t="17687" x="5027613" y="3848100"/>
          <p14:tracePt t="17704" x="5232400" y="3929063"/>
          <p14:tracePt t="17721" x="5813425" y="4098925"/>
          <p14:tracePt t="17738" x="6394450" y="4348163"/>
          <p14:tracePt t="17754" x="6732588" y="4483100"/>
          <p14:tracePt t="24091" x="6276975" y="4483100"/>
          <p14:tracePt t="24099" x="6089650" y="4446588"/>
          <p14:tracePt t="24110" x="5956300" y="4438650"/>
          <p14:tracePt t="24122" x="5875338" y="4411663"/>
          <p14:tracePt t="24439" x="5670550" y="4429125"/>
          <p14:tracePt t="24446" x="5367338" y="4465638"/>
          <p14:tracePt t="24458" x="5072063" y="4473575"/>
          <p14:tracePt t="24472" x="4608513" y="4491038"/>
          <p14:tracePt t="24489" x="3714750" y="4598988"/>
          <p14:tracePt t="24506" x="3384550" y="4679950"/>
          <p14:tracePt t="24523" x="3152775" y="4759325"/>
          <p14:tracePt t="26369" x="2884488" y="4660900"/>
          <p14:tracePt t="26378" x="2813050" y="4643438"/>
          <p14:tracePt t="26389" x="2751138" y="4616450"/>
          <p14:tracePt t="26406" x="2705100" y="4581525"/>
          <p14:tracePt t="26423" x="2643188" y="4562475"/>
          <p14:tracePt t="26439" x="2633663" y="4554538"/>
          <p14:tracePt t="26473" x="2660650" y="4554538"/>
          <p14:tracePt t="26490" x="2830513" y="4554538"/>
          <p14:tracePt t="26506" x="2973388" y="4554538"/>
          <p14:tracePt t="26523" x="3340100" y="4554538"/>
          <p14:tracePt t="26540" x="3608388" y="4554538"/>
          <p14:tracePt t="26556" x="4098925" y="4562475"/>
          <p14:tracePt t="26573" x="4633913" y="4633913"/>
          <p14:tracePt t="26589" x="4938713" y="4679950"/>
          <p14:tracePt t="26606" x="5510213" y="4741863"/>
          <p14:tracePt t="26623" x="6054725" y="4768850"/>
          <p14:tracePt t="26859" x="6143625" y="4768850"/>
          <p14:tracePt t="26869" x="6259513" y="4759325"/>
          <p14:tracePt t="26879" x="6465888" y="4741863"/>
          <p14:tracePt t="26890" x="6705600" y="4732338"/>
          <p14:tracePt t="26906" x="6929438" y="4732338"/>
          <p14:tracePt t="26923" x="7259638" y="4776788"/>
          <p14:tracePt t="26940" x="7313613" y="4848225"/>
          <p14:tracePt t="26956" x="7313613" y="4867275"/>
          <p14:tracePt t="26973" x="7197725" y="4973638"/>
          <p14:tracePt t="26990" x="7037388" y="5116513"/>
          <p14:tracePt t="27006" x="6759575" y="5276850"/>
          <p14:tracePt t="27024" x="6634163" y="5367338"/>
          <p14:tracePt t="27040" x="6589713" y="5411788"/>
          <p14:tracePt t="27057" x="6562725" y="5446713"/>
          <p14:tracePt t="27073" x="6562725" y="5500688"/>
          <p14:tracePt t="27090" x="6572250" y="5545138"/>
          <p14:tracePt t="27433" x="6286500" y="5572125"/>
          <p14:tracePt t="27441" x="6197600" y="5572125"/>
          <p14:tracePt t="27451" x="6081713" y="5572125"/>
          <p14:tracePt t="27462" x="5902325" y="5527675"/>
          <p14:tracePt t="27473" x="5715000" y="5483225"/>
          <p14:tracePt t="27489" x="5438775" y="5438775"/>
          <p14:tracePt t="27506" x="4848225" y="5348288"/>
          <p14:tracePt t="27524" x="4527550" y="5357813"/>
          <p14:tracePt t="32347" x="4527550" y="5340350"/>
          <p14:tracePt t="32357" x="4608513" y="5276850"/>
          <p14:tracePt t="32367" x="4776788" y="5089525"/>
          <p14:tracePt t="32377" x="4965700" y="4965700"/>
          <p14:tracePt t="32391" x="5224463" y="4840288"/>
          <p14:tracePt t="32408" x="5822950" y="4608513"/>
          <p14:tracePt t="32425" x="6027738" y="4510088"/>
          <p14:tracePt t="32441" x="6357938" y="4384675"/>
          <p14:tracePt t="32460" x="6545263" y="4268788"/>
          <p14:tracePt t="32474" x="6705600" y="4214813"/>
          <p14:tracePt t="32491" x="6875463" y="4089400"/>
          <p14:tracePt t="32745" x="6419850" y="4125913"/>
          <p14:tracePt t="32755" x="6134100" y="4125913"/>
          <p14:tracePt t="32766" x="5973763" y="4108450"/>
          <p14:tracePt t="32778" x="5848350" y="4071938"/>
          <p14:tracePt t="32792" x="5768975" y="4017963"/>
          <p14:tracePt t="32808" x="5589588" y="3830638"/>
          <p14:tracePt t="32824" x="5465763" y="3509963"/>
          <p14:tracePt t="32841" x="5268913" y="3152775"/>
          <p14:tracePt t="32858" x="5160963" y="2894013"/>
          <p14:tracePt t="32874" x="5153025" y="2884488"/>
          <p14:tracePt t="33144" x="5081588" y="2884488"/>
          <p14:tracePt t="33153" x="4965700" y="2884488"/>
          <p14:tracePt t="33164" x="4759325" y="2847975"/>
          <p14:tracePt t="33176" x="4438650" y="2759075"/>
          <p14:tracePt t="33191" x="4241800" y="2670175"/>
          <p14:tracePt t="33208" x="3741738" y="2401888"/>
          <p14:tracePt t="33225" x="3446463" y="2062163"/>
          <p14:tracePt t="33241" x="3375025" y="1965325"/>
          <p14:tracePt t="33258" x="3394075" y="1812925"/>
          <p14:tracePt t="33504" x="3340100" y="1830388"/>
          <p14:tracePt t="33511" x="3241675" y="1857375"/>
          <p14:tracePt t="33525" x="3071813" y="1874838"/>
          <p14:tracePt t="33542" x="2670175" y="1911350"/>
          <p14:tracePt t="33559" x="2374900" y="1928813"/>
          <p14:tracePt t="33575" x="1911350" y="1928813"/>
          <p14:tracePt t="33591" x="1741488" y="1928813"/>
          <p14:tracePt t="33608" x="1589088" y="1893888"/>
          <p14:tracePt t="33625" x="1571625" y="1857375"/>
          <p14:tracePt t="33658" x="1598613" y="1803400"/>
          <p14:tracePt t="33675" x="1714500" y="1785938"/>
          <p14:tracePt t="33910" x="1758950" y="1822450"/>
          <p14:tracePt t="33920" x="1847850" y="1874838"/>
          <p14:tracePt t="33931" x="2062163" y="1946275"/>
          <p14:tracePt t="33942" x="2393950" y="2009775"/>
          <p14:tracePt t="33958" x="2768600" y="2081213"/>
          <p14:tracePt t="33975" x="3581400" y="2232025"/>
          <p14:tracePt t="33992" x="4251325" y="2384425"/>
          <p14:tracePt t="34008" x="4537075" y="2446338"/>
          <p14:tracePt t="34250" x="4027488" y="2446338"/>
          <p14:tracePt t="34258" x="3830638" y="2446338"/>
          <p14:tracePt t="34268" x="3697288" y="2446338"/>
          <p14:tracePt t="34278" x="3571875" y="2446338"/>
          <p14:tracePt t="34292" x="3455988" y="2438400"/>
          <p14:tracePt t="34309" x="3303588" y="2428875"/>
          <p14:tracePt t="34325" x="3286125" y="2419350"/>
          <p14:tracePt t="34342" x="3276600" y="2419350"/>
          <p14:tracePt t="34391" x="3286125" y="2419350"/>
          <p14:tracePt t="34403" x="3330575" y="2419350"/>
          <p14:tracePt t="34411" x="3402013" y="2438400"/>
          <p14:tracePt t="34425" x="3517900" y="2465388"/>
          <p14:tracePt t="34442" x="3840163" y="2517775"/>
          <p14:tracePt t="34458" x="4152900" y="2589213"/>
          <p14:tracePt t="34475" x="4840288" y="2724150"/>
          <p14:tracePt t="34493" x="5340350" y="2911475"/>
          <p14:tracePt t="34508" x="5581650" y="2965450"/>
          <p14:tracePt t="34525" x="5946775" y="3027363"/>
          <p14:tracePt t="34542" x="6153150" y="3044825"/>
          <p14:tracePt t="34558" x="6402388" y="3081338"/>
          <p14:tracePt t="34575" x="6545263" y="3081338"/>
          <p14:tracePt t="34608" x="6473825" y="3062288"/>
          <p14:tracePt t="34625" x="6251575" y="2990850"/>
          <p14:tracePt t="34789" x="6286500" y="2973388"/>
          <p14:tracePt t="34800" x="6375400" y="2919413"/>
          <p14:tracePt t="34811" x="6572250" y="2874963"/>
          <p14:tracePt t="34825" x="6831013" y="2732088"/>
          <p14:tracePt t="34842" x="7259638" y="2571750"/>
          <p14:tracePt t="34858" x="7466013" y="2544763"/>
          <p14:tracePt t="34875" x="7724775" y="2544763"/>
          <p14:tracePt t="34892" x="7929563" y="2616200"/>
          <p14:tracePt t="34908" x="7991475" y="2687638"/>
          <p14:tracePt t="34912" x="8027988" y="2724150"/>
          <p14:tracePt t="34925" x="8037513" y="2776538"/>
          <p14:tracePt t="34943" x="8054975" y="2786063"/>
          <p14:tracePt t="34994" x="8027988" y="2803525"/>
          <p14:tracePt t="35004" x="7956550" y="2830513"/>
          <p14:tracePt t="35013" x="7867650" y="2847975"/>
          <p14:tracePt t="35026" x="7786688" y="2847975"/>
          <p14:tracePt t="35042" x="7715250" y="2847975"/>
          <p14:tracePt t="35059" x="7572375" y="2847975"/>
          <p14:tracePt t="35075" x="7340600" y="2822575"/>
          <p14:tracePt t="35092" x="7232650" y="2813050"/>
          <p14:tracePt t="35108" x="7027863" y="2759075"/>
          <p14:tracePt t="35127" x="6777038" y="2732088"/>
          <p14:tracePt t="35142" x="6697663" y="2687638"/>
          <p14:tracePt t="35158" x="6626225" y="2660650"/>
          <p14:tracePt t="35175" x="6616700" y="2660650"/>
          <p14:tracePt t="35192" x="6634163" y="2660650"/>
          <p14:tracePt t="39451" x="6375400" y="2660650"/>
          <p14:tracePt t="39459" x="6188075" y="2679700"/>
          <p14:tracePt t="39470" x="5946775" y="2741613"/>
          <p14:tracePt t="39480" x="5616575" y="2919413"/>
          <p14:tracePt t="39493" x="5330825" y="3062288"/>
          <p14:tracePt t="39510" x="4724400" y="3367088"/>
          <p14:tracePt t="39526" x="4446588" y="3589338"/>
          <p14:tracePt t="39543" x="3660775" y="4224338"/>
          <p14:tracePt t="39561" x="2928938" y="4652963"/>
          <p14:tracePt t="39576" x="2643188" y="4911725"/>
          <p14:tracePt t="39593" x="2322513" y="5054600"/>
          <p14:tracePt t="39609" x="2286000" y="5081588"/>
          <p14:tracePt t="39626" x="2259013" y="5116513"/>
          <p14:tracePt t="39879" x="2251075" y="5133975"/>
          <p14:tracePt t="39888" x="2241550" y="5143500"/>
          <p14:tracePt t="39899" x="2232025" y="5153025"/>
          <p14:tracePt t="39910" x="2179638" y="5180013"/>
          <p14:tracePt t="39926" x="2108200" y="5197475"/>
          <p14:tracePt t="39943" x="1973263" y="5214938"/>
          <p14:tracePt t="39960" x="1946275" y="5214938"/>
          <p14:tracePt t="39976" x="1928813" y="5205413"/>
          <p14:tracePt t="39993" x="1893888" y="5089525"/>
          <p14:tracePt t="40011" x="1884363" y="4795838"/>
          <p14:tracePt t="40026" x="1874838" y="4714875"/>
          <p14:tracePt t="40043" x="1874838" y="4643438"/>
          <p14:tracePt t="40060" x="1874838" y="4598988"/>
          <p14:tracePt t="40380" x="1874838" y="4562475"/>
          <p14:tracePt t="40389" x="1866900" y="4527550"/>
          <p14:tracePt t="40400" x="1857375" y="4429125"/>
          <p14:tracePt t="40411" x="1857375" y="4313238"/>
          <p14:tracePt t="40426" x="1830388" y="4205288"/>
          <p14:tracePt t="40443" x="1758950" y="4010025"/>
          <p14:tracePt t="40461" x="1731963" y="3840163"/>
          <p14:tracePt t="40476" x="1724025" y="3822700"/>
          <p14:tracePt t="40493" x="1724025" y="3803650"/>
          <p14:tracePt t="40510" x="1724025" y="3786188"/>
          <p14:tracePt t="40526" x="1724025" y="3776663"/>
          <p14:tracePt t="40584" x="1714500" y="3776663"/>
          <p14:tracePt t="40594" x="1697038" y="3795713"/>
          <p14:tracePt t="40605" x="1687513" y="3830638"/>
          <p14:tracePt t="40615" x="1687513" y="3840163"/>
          <p14:tracePt t="40626" x="1679575" y="3857625"/>
          <p14:tracePt t="40809" x="1670050" y="3848100"/>
          <p14:tracePt t="40819" x="1660525" y="3822700"/>
          <p14:tracePt t="40829" x="1633538" y="3813175"/>
          <p14:tracePt t="40843" x="1598613" y="3795713"/>
          <p14:tracePt t="40860" x="1527175" y="3759200"/>
          <p14:tracePt t="40877" x="1517650" y="3751263"/>
          <p14:tracePt t="40893" x="1509713" y="3741738"/>
          <p14:tracePt t="40910" x="1509713" y="3732213"/>
          <p14:tracePt t="40931" x="1517650" y="3714750"/>
          <p14:tracePt t="40943" x="1571625" y="3679825"/>
          <p14:tracePt t="40960" x="1616075" y="3643313"/>
          <p14:tracePt t="40977" x="1714500" y="3581400"/>
          <p14:tracePt t="40993" x="1776413" y="3517900"/>
          <p14:tracePt t="41010" x="1795463" y="3517900"/>
          <p14:tracePt t="41044" x="1803400" y="3517900"/>
          <p14:tracePt t="41064" x="1812925" y="3527425"/>
          <p14:tracePt t="41077" x="1822450" y="3562350"/>
          <p14:tracePt t="41095" x="1830388" y="3625850"/>
          <p14:tracePt t="41110" x="1830388" y="3643313"/>
          <p14:tracePt t="41126" x="1830388" y="3679825"/>
          <p14:tracePt t="41143" x="1830388" y="3697288"/>
          <p14:tracePt t="41160" x="1830388" y="3724275"/>
          <p14:tracePt t="41177" x="1812925" y="3751263"/>
          <p14:tracePt t="41193" x="1803400" y="3759200"/>
          <p14:tracePt t="41210" x="1776413" y="3786188"/>
          <p14:tracePt t="41227" x="1724025" y="3795713"/>
          <p14:tracePt t="41243" x="1704975" y="3795713"/>
          <p14:tracePt t="41260" x="1652588" y="3803650"/>
          <p14:tracePt t="41279" x="1608138" y="3803650"/>
          <p14:tracePt t="41381" x="1643063" y="3786188"/>
          <p14:tracePt t="41391" x="1679575" y="3776663"/>
          <p14:tracePt t="41401" x="1704975" y="3768725"/>
          <p14:tracePt t="41413" x="1724025" y="3768725"/>
          <p14:tracePt t="41427" x="1741488" y="3768725"/>
          <p14:tracePt t="41504" x="1731963" y="3776663"/>
          <p14:tracePt t="41513" x="1704975" y="3813175"/>
          <p14:tracePt t="41524" x="1679575" y="3822700"/>
          <p14:tracePt t="41535" x="1652588" y="3840163"/>
          <p14:tracePt t="41545" x="1608138" y="3867150"/>
          <p14:tracePt t="41560" x="1571625" y="3867150"/>
          <p14:tracePt t="41577" x="1509713" y="3867150"/>
          <p14:tracePt t="41595" x="1374775" y="3848100"/>
          <p14:tracePt t="41610" x="1330325" y="3848100"/>
          <p14:tracePt t="41861" x="1357313" y="3840163"/>
          <p14:tracePt t="41872" x="1384300" y="3822700"/>
          <p14:tracePt t="41882" x="1411288" y="3768725"/>
          <p14:tracePt t="41894" x="1490663" y="3670300"/>
          <p14:tracePt t="41910" x="1527175" y="3598863"/>
          <p14:tracePt t="41914" x="1562100" y="3500438"/>
          <p14:tracePt t="41927" x="1616075" y="3313113"/>
          <p14:tracePt t="41943" x="1704975" y="2894013"/>
          <p14:tracePt t="41960" x="1704975" y="2795588"/>
          <p14:tracePt t="41977" x="1670050" y="2697163"/>
          <p14:tracePt t="41994" x="1616075" y="2670175"/>
          <p14:tracePt t="42010" x="1536700" y="2652713"/>
          <p14:tracePt t="42027" x="1465263" y="2652713"/>
          <p14:tracePt t="42045" x="1411288" y="2652713"/>
          <p14:tracePt t="42061" x="1384300" y="2660650"/>
          <p14:tracePt t="42077" x="1347788" y="2687638"/>
          <p14:tracePt t="42093" x="1339850" y="2705100"/>
          <p14:tracePt t="42110" x="1295400" y="2759075"/>
          <p14:tracePt t="42127" x="1268413" y="2795588"/>
          <p14:tracePt t="42143" x="1268413" y="2803525"/>
          <p14:tracePt t="42179" x="1276350" y="2803525"/>
          <p14:tracePt t="42193" x="1303338" y="2803525"/>
          <p14:tracePt t="42211" x="1366838" y="2803525"/>
          <p14:tracePt t="42229" x="1438275" y="2813050"/>
          <p14:tracePt t="42243" x="1482725" y="2822575"/>
          <p14:tracePt t="42260" x="1544638" y="2840038"/>
          <p14:tracePt t="42277" x="1581150" y="2867025"/>
          <p14:tracePt t="42294" x="1581150" y="2874963"/>
          <p14:tracePt t="42311" x="1581150" y="2946400"/>
          <p14:tracePt t="42327" x="1581150" y="2973388"/>
          <p14:tracePt t="42344" x="1571625" y="3036888"/>
          <p14:tracePt t="42362" x="1544638" y="3071813"/>
          <p14:tracePt t="42377" x="1527175" y="3098800"/>
          <p14:tracePt t="42393" x="1500188" y="3179763"/>
          <p14:tracePt t="42617" x="1438275" y="3179763"/>
          <p14:tracePt t="42628" x="1357313" y="3179763"/>
          <p14:tracePt t="42638" x="1303338" y="3179763"/>
          <p14:tracePt t="42648" x="1258888" y="3179763"/>
          <p14:tracePt t="42660" x="1179513" y="3179763"/>
          <p14:tracePt t="42679" x="1081088" y="3179763"/>
          <p14:tracePt t="42694" x="1071563" y="3179763"/>
          <p14:tracePt t="42761" x="1089025" y="3179763"/>
          <p14:tracePt t="42771" x="1116013" y="3197225"/>
          <p14:tracePt t="42781" x="1152525" y="3205163"/>
          <p14:tracePt t="42794" x="1204913" y="3232150"/>
          <p14:tracePt t="42811" x="1295400" y="3251200"/>
          <p14:tracePt t="42827" x="1357313" y="3276600"/>
          <p14:tracePt t="42844" x="1473200" y="3286125"/>
          <p14:tracePt t="42860" x="1536700" y="3295650"/>
          <p14:tracePt t="42877" x="1589088" y="3313113"/>
          <p14:tracePt t="42893" x="1633538" y="3322638"/>
          <p14:tracePt t="47421" x="1401763" y="3259138"/>
          <p14:tracePt t="47431" x="1401763" y="3251200"/>
          <p14:tracePt t="47451" x="1401763" y="3241675"/>
          <p14:tracePt t="47461" x="1401763" y="3232150"/>
          <p14:tracePt t="47471" x="1465263" y="3170238"/>
          <p14:tracePt t="47481" x="1562100" y="3125788"/>
          <p14:tracePt t="47495" x="1697038" y="3054350"/>
          <p14:tracePt t="47512" x="2098675" y="2813050"/>
          <p14:tracePt t="47529" x="2411413" y="2724150"/>
          <p14:tracePt t="47545" x="2990850" y="2571750"/>
          <p14:tracePt t="47563" x="3517900" y="2527300"/>
          <p14:tracePt t="47578" x="3840163" y="2500313"/>
          <p14:tracePt t="47595" x="4241800" y="2455863"/>
          <p14:tracePt t="47612" x="4375150" y="2446338"/>
          <p14:tracePt t="47628" x="4598988" y="2446338"/>
          <p14:tracePt t="47645" x="4776788" y="2517775"/>
          <p14:tracePt t="47662" x="4830763" y="2571750"/>
          <p14:tracePt t="47678" x="4929188" y="2759075"/>
          <p14:tracePt t="47696" x="5062538" y="2840038"/>
          <p14:tracePt t="47712" x="5170488" y="2867025"/>
          <p14:tracePt t="47728" x="5554663" y="2874963"/>
          <p14:tracePt t="47745" x="5768975" y="2874963"/>
          <p14:tracePt t="47762" x="6323013" y="2919413"/>
          <p14:tracePt t="47778" x="6572250" y="3044825"/>
          <p14:tracePt t="47795" x="6661150" y="3187700"/>
          <p14:tracePt t="47812" x="6697663" y="3419475"/>
          <p14:tracePt t="53297" x="6367463" y="3071813"/>
          <p14:tracePt t="53306" x="6205538" y="2938463"/>
          <p14:tracePt t="53316" x="5991225" y="2813050"/>
          <p14:tracePt t="53330" x="5786438" y="2768600"/>
          <p14:tracePt t="53347" x="5214938" y="2982913"/>
          <p14:tracePt t="53364" x="4857750" y="3143250"/>
          <p14:tracePt t="53380" x="4160838" y="3465513"/>
          <p14:tracePt t="53398" x="3438525" y="3946525"/>
          <p14:tracePt t="53413" x="3143250" y="4197350"/>
          <p14:tracePt t="53430" x="2625725" y="4884738"/>
          <p14:tracePt t="53446" x="2490788" y="5126038"/>
          <p14:tracePt t="53463" x="2428875" y="5295900"/>
          <p14:tracePt t="53695" x="2482850" y="5259388"/>
          <p14:tracePt t="53705" x="2813050" y="5116513"/>
          <p14:tracePt t="53716" x="3133725" y="4991100"/>
          <p14:tracePt t="53730" x="3536950" y="4902200"/>
          <p14:tracePt t="53746" x="3813175" y="4894263"/>
          <p14:tracePt t="53763" x="3875088" y="4902200"/>
          <p14:tracePt t="53780" x="3946525" y="4991100"/>
          <p14:tracePt t="53797" x="4054475" y="5133975"/>
          <p14:tracePt t="53814" x="4116388" y="5251450"/>
          <p14:tracePt t="53830" x="4241800" y="5375275"/>
          <p14:tracePt t="53847" x="4330700" y="5375275"/>
          <p14:tracePt t="53864" x="4340225" y="5375275"/>
          <p14:tracePt t="53896" x="4384675" y="5375275"/>
          <p14:tracePt t="53913" x="4483100" y="5375275"/>
          <p14:tracePt t="53930" x="4518025" y="5384800"/>
          <p14:tracePt t="53991" x="4491038" y="5384800"/>
          <p14:tracePt t="54001" x="4446588" y="5384800"/>
          <p14:tracePt t="54011" x="4394200" y="5384800"/>
          <p14:tracePt t="54021" x="4357688" y="5384800"/>
          <p14:tracePt t="54033" x="4303713" y="5367338"/>
          <p14:tracePt t="54047" x="4268788" y="5330825"/>
          <p14:tracePt t="54064" x="4197350" y="5160963"/>
          <p14:tracePt t="54080" x="4179888" y="5089525"/>
          <p14:tracePt t="54097" x="4179888" y="4902200"/>
          <p14:tracePt t="54114" x="4214813" y="4768850"/>
          <p14:tracePt t="54130" x="4224338" y="4741863"/>
          <p14:tracePt t="54147" x="4232275" y="4751388"/>
          <p14:tracePt t="54165" x="4232275" y="4768850"/>
          <p14:tracePt t="54180" x="4232275" y="4795838"/>
          <p14:tracePt t="54196" x="4259263" y="4911725"/>
          <p14:tracePt t="54215" x="4340225" y="5027613"/>
          <p14:tracePt t="54230" x="4419600" y="5099050"/>
          <p14:tracePt t="54247" x="4687888" y="5205413"/>
          <p14:tracePt t="54263" x="4776788" y="5214938"/>
          <p14:tracePt t="54280" x="4902200" y="5187950"/>
          <p14:tracePt t="54298" x="5027613" y="5143500"/>
          <p14:tracePt t="54314" x="5099050" y="5126038"/>
          <p14:tracePt t="54330" x="5251450" y="5081588"/>
          <p14:tracePt t="54348" x="5465763" y="4938713"/>
          <p14:tracePt t="54363" x="5661025" y="4795838"/>
          <p14:tracePt t="54380" x="6037263" y="4384675"/>
          <p14:tracePt t="54397" x="6143625" y="4214813"/>
          <p14:tracePt t="54413" x="6269038" y="3938588"/>
          <p14:tracePt t="54431" x="6269038" y="3705225"/>
          <p14:tracePt t="54447" x="6251575" y="3679825"/>
          <p14:tracePt t="54463" x="6089650" y="3598863"/>
          <p14:tracePt t="54482" x="5554663" y="3544888"/>
          <p14:tracePt t="54497" x="5241925" y="3544888"/>
          <p14:tracePt t="54513" x="4643438" y="3500438"/>
          <p14:tracePt t="54530" x="4438650" y="3465513"/>
          <p14:tracePt t="54547" x="4081463" y="3322638"/>
          <p14:tracePt t="54564" x="3938588" y="3108325"/>
          <p14:tracePt t="54581" x="3919538" y="3044825"/>
          <p14:tracePt t="54597" x="3911600" y="2946400"/>
          <p14:tracePt t="54614" x="4081463" y="2847975"/>
          <p14:tracePt t="54630" x="4286250" y="2768600"/>
          <p14:tracePt t="54647" x="4679950" y="2687638"/>
          <p14:tracePt t="54663" x="4983163" y="2643188"/>
          <p14:tracePt t="54680" x="5572125" y="2554288"/>
          <p14:tracePt t="54697" x="6197600" y="2490788"/>
          <p14:tracePt t="54713" x="6616700" y="2455863"/>
          <p14:tracePt t="54730" x="7419975" y="2428875"/>
          <p14:tracePt t="54747" x="8054975" y="2428875"/>
          <p14:tracePt t="54763" x="8304213" y="2446338"/>
          <p14:tracePt t="54780" x="8483600" y="2509838"/>
          <p14:tracePt t="54798" x="8510588" y="2544763"/>
          <p14:tracePt t="54814" x="8510588" y="2554288"/>
          <p14:tracePt t="54830" x="8518525" y="2589213"/>
          <p14:tracePt t="54848" x="8528050" y="2643188"/>
          <p14:tracePt t="54864" x="8528050" y="2670175"/>
          <p14:tracePt t="54880" x="8518525" y="2741613"/>
          <p14:tracePt t="54897" x="8447088" y="2795588"/>
          <p14:tracePt t="54914" x="8099425" y="2911475"/>
          <p14:tracePt t="54931" x="7705725" y="3054350"/>
          <p14:tracePt t="54947" x="7491413" y="3108325"/>
          <p14:tracePt t="54964" x="7205663" y="3089275"/>
          <p14:tracePt t="54980" x="7126288" y="3081338"/>
          <p14:tracePt t="54997" x="6929438" y="2982913"/>
          <p14:tracePt t="55013" x="6804025" y="2894013"/>
          <p14:tracePt t="55030" x="6777038" y="2867025"/>
          <p14:tracePt t="55047" x="6759575" y="2822575"/>
          <p14:tracePt t="55064" x="6796088" y="2697163"/>
          <p14:tracePt t="55080" x="6902450" y="2598738"/>
          <p14:tracePt t="55097" x="7232650" y="2312988"/>
          <p14:tracePt t="55116" x="7483475" y="2251075"/>
          <p14:tracePt t="55130" x="7608888" y="2241550"/>
          <p14:tracePt t="55147" x="7813675" y="2251075"/>
          <p14:tracePt t="55163" x="7902575" y="2286000"/>
          <p14:tracePt t="55180" x="8134350" y="2473325"/>
          <p14:tracePt t="71051" x="7643813" y="2705100"/>
          <p14:tracePt t="71069" x="6867525" y="3313113"/>
          <p14:tracePt t="71084" x="6483350" y="3894138"/>
          <p14:tracePt t="71101" x="5776913" y="4795838"/>
          <p14:tracePt t="71120" x="5438775" y="5180013"/>
          <p14:tracePt t="71134" x="5330825" y="5348288"/>
          <p14:tracePt t="71151" x="5241925" y="5545138"/>
          <p14:tracePt t="71168" x="5224463" y="5589588"/>
          <p14:tracePt t="71203" x="5205413" y="5589588"/>
          <p14:tracePt t="71218" x="5180013" y="5589588"/>
          <p14:tracePt t="71234" x="5143500" y="5589588"/>
          <p14:tracePt t="71254" x="5126038" y="5589588"/>
          <p14:tracePt t="71268" x="5116513" y="5589588"/>
          <p14:tracePt t="71301" x="5099050" y="5589588"/>
          <p14:tracePt t="71318" x="5081588" y="5589588"/>
          <p14:tracePt t="71335" x="5062538" y="5581650"/>
          <p14:tracePt t="71351" x="5054600" y="5562600"/>
          <p14:tracePt t="71368" x="5018088" y="5375275"/>
          <p14:tracePt t="71386" x="4991100" y="4795838"/>
          <p14:tracePt t="71401" x="4991100" y="4402138"/>
          <p14:tracePt t="71418" x="4991100" y="3536950"/>
          <p14:tracePt t="71436" x="4991100" y="3322638"/>
          <p14:tracePt t="71451" x="4991100" y="3313113"/>
          <p14:tracePt t="71468" x="5000625" y="3313113"/>
          <p14:tracePt t="71520" x="4991100" y="3340100"/>
          <p14:tracePt t="71530" x="4973638" y="3419475"/>
          <p14:tracePt t="71540" x="4946650" y="3490913"/>
          <p14:tracePt t="71551" x="4938713" y="3608388"/>
          <p14:tracePt t="71568" x="4919663" y="3741738"/>
          <p14:tracePt t="71585" x="4902200" y="3894138"/>
          <p14:tracePt t="71602" x="4884738" y="4027488"/>
          <p14:tracePt t="71618" x="4884738" y="4133850"/>
          <p14:tracePt t="71635" x="4911725" y="4276725"/>
          <p14:tracePt t="71652" x="4965700" y="4456113"/>
          <p14:tracePt t="71668" x="4973638" y="4510088"/>
          <p14:tracePt t="71685" x="4983163" y="4572000"/>
          <p14:tracePt t="71718" x="4991100" y="4572000"/>
          <p14:tracePt t="71744" x="5000625" y="4572000"/>
          <p14:tracePt t="71754" x="5018088" y="4572000"/>
          <p14:tracePt t="71768" x="5062538" y="4572000"/>
          <p14:tracePt t="71785" x="5197475" y="4537075"/>
          <p14:tracePt t="71801" x="5295900" y="4500563"/>
          <p14:tracePt t="71818" x="5527675" y="4394200"/>
          <p14:tracePt t="71836" x="5813425" y="4322763"/>
          <p14:tracePt t="71851" x="5983288" y="4286250"/>
          <p14:tracePt t="71868" x="6313488" y="4160838"/>
          <p14:tracePt t="71886" x="6697663" y="4098925"/>
          <p14:tracePt t="71902" x="6813550" y="4081463"/>
          <p14:tracePt t="71918" x="7089775" y="4037013"/>
          <p14:tracePt t="71935" x="7259638" y="4037013"/>
          <p14:tracePt t="71951" x="7466013" y="4037013"/>
          <p14:tracePt t="71969" x="7653338" y="4054475"/>
          <p14:tracePt t="71985" x="7705725" y="4054475"/>
          <p14:tracePt t="72001" x="7705725" y="4071938"/>
          <p14:tracePt t="72034" x="7705725" y="4089400"/>
          <p14:tracePt t="72051" x="7705725" y="4098925"/>
          <p14:tracePt t="72082" x="7705725" y="4071938"/>
          <p14:tracePt t="72102" x="7705725" y="4054475"/>
          <p14:tracePt t="72112" x="7705725" y="3965575"/>
          <p14:tracePt t="72122" x="7705725" y="3848100"/>
          <p14:tracePt t="72135" x="7751763" y="3554413"/>
          <p14:tracePt t="72154" x="7912100" y="3125788"/>
          <p14:tracePt t="72168" x="8037513" y="2847975"/>
          <p14:tracePt t="72185" x="8215313" y="2419350"/>
          <p14:tracePt t="72201" x="8277225" y="2339975"/>
          <p14:tracePt t="72218" x="8348663" y="2170113"/>
          <p14:tracePt t="72235" x="8385175" y="2054225"/>
          <p14:tracePt t="72252" x="8385175" y="2044700"/>
          <p14:tracePt t="72296" x="8385175" y="2062163"/>
          <p14:tracePt t="72306" x="8385175" y="2098675"/>
          <p14:tracePt t="72318" x="8358188" y="2143125"/>
          <p14:tracePt t="72335" x="8242300" y="2268538"/>
          <p14:tracePt t="82287" x="7661275" y="2108200"/>
          <p14:tracePt t="82295" x="7466013" y="2044700"/>
          <p14:tracePt t="82306" x="7259638" y="1946275"/>
          <p14:tracePt t="82321" x="6973888" y="1884363"/>
          <p14:tracePt t="82338" x="6126163" y="1874838"/>
          <p14:tracePt t="82356" x="5419725" y="1874838"/>
          <p14:tracePt t="82371" x="5045075" y="1893888"/>
          <p14:tracePt t="82388" x="4322763" y="1990725"/>
          <p14:tracePt t="82404" x="3983038" y="2071688"/>
          <p14:tracePt t="82421" x="3367088" y="2197100"/>
          <p14:tracePt t="82438" x="2795588" y="2527300"/>
          <p14:tracePt t="82454" x="2589213" y="2643188"/>
          <p14:tracePt t="82471" x="2419350" y="2840038"/>
          <p14:tracePt t="82489" x="2374900" y="2990850"/>
          <p14:tracePt t="82504" x="2366963" y="3027363"/>
          <p14:tracePt t="82521" x="2366963" y="3116263"/>
          <p14:tracePt t="82537" x="2366963" y="3152775"/>
          <p14:tracePt t="82554" x="2393950" y="3232150"/>
          <p14:tracePt t="82571" x="2465388" y="3438525"/>
          <p14:tracePt t="82587" x="2517775" y="3598863"/>
          <p14:tracePt t="82605" x="2705100" y="3803650"/>
          <p14:tracePt t="82622" x="2946400" y="3956050"/>
          <p14:tracePt t="82638" x="3071813" y="4000500"/>
          <p14:tracePt t="82654" x="3375025" y="4170363"/>
          <p14:tracePt t="82671" x="3473450" y="4224338"/>
          <p14:tracePt t="82688" x="3608388" y="4295775"/>
          <p14:tracePt t="83010" x="3697288" y="4357688"/>
          <p14:tracePt t="83021" x="3822700" y="4419600"/>
          <p14:tracePt t="83031" x="4071938" y="4438650"/>
          <p14:tracePt t="83042" x="4394200" y="4438650"/>
          <p14:tracePt t="83054" x="4633913" y="4357688"/>
          <p14:tracePt t="83072" x="5367338" y="4241800"/>
          <p14:tracePt t="83088" x="5795963" y="4143375"/>
          <p14:tracePt t="83105" x="6483350" y="4125913"/>
          <p14:tracePt t="83122" x="6875463" y="4125913"/>
          <p14:tracePt t="83138" x="6983413" y="4133850"/>
          <p14:tracePt t="83154" x="7153275" y="4224338"/>
          <p14:tracePt t="83171" x="7215188" y="4303713"/>
          <p14:tracePt t="83188" x="7259638" y="4429125"/>
          <p14:tracePt t="83205" x="7215188" y="4625975"/>
          <p14:tracePt t="83221" x="7054850" y="4768850"/>
          <p14:tracePt t="83238" x="6732588" y="5000625"/>
          <p14:tracePt t="83257" x="6180138" y="5045075"/>
          <p14:tracePt t="83271" x="5946775" y="5089525"/>
          <p14:tracePt t="83287" x="5232400" y="5133975"/>
          <p14:tracePt t="83304" x="4894263" y="5133975"/>
          <p14:tracePt t="83321" x="4232275" y="5116513"/>
          <p14:tracePt t="83338" x="3660775" y="4902200"/>
          <p14:tracePt t="83355" x="3482975" y="4768850"/>
          <p14:tracePt t="83371" x="3160713" y="4456113"/>
          <p14:tracePt t="83389" x="3071813" y="4268788"/>
          <p14:tracePt t="83405" x="3062288" y="4179888"/>
          <p14:tracePt t="83422" x="3062288" y="4125913"/>
          <p14:tracePt t="83438" x="3062288" y="4116388"/>
          <p14:tracePt t="83455" x="3125788" y="4081463"/>
          <p14:tracePt t="83471" x="3394075" y="4037013"/>
          <p14:tracePt t="83488" x="3500438" y="4037013"/>
          <p14:tracePt t="83504" x="3867150" y="4037013"/>
          <p14:tracePt t="83521" x="4143375" y="4062413"/>
          <p14:tracePt t="83538" x="4357688" y="4098925"/>
          <p14:tracePt t="83554" x="4732338" y="4232275"/>
          <p14:tracePt t="83572" x="5116513" y="4384675"/>
          <p14:tracePt t="83588" x="5295900" y="4465638"/>
          <p14:tracePt t="83605" x="5786438" y="4705350"/>
          <p14:tracePt t="83622" x="6045200" y="4840288"/>
          <p14:tracePt t="83638" x="6303963" y="5045075"/>
          <p14:tracePt t="83654" x="6438900" y="5062538"/>
          <p14:tracePt t="83671" x="6465888" y="5062538"/>
          <p14:tracePt t="83688" x="6545263" y="5062538"/>
          <p14:tracePt t="83705" x="6634163" y="5054600"/>
          <p14:tracePt t="83721" x="6688138" y="5045075"/>
          <p14:tracePt t="83738" x="6823075" y="5018088"/>
          <p14:tracePt t="83757" x="6884988" y="4946650"/>
          <p14:tracePt t="83771" x="6919913" y="4938713"/>
          <p14:tracePt t="83788" x="7010400" y="4983163"/>
          <p14:tracePt t="83804" x="7045325" y="5037138"/>
          <p14:tracePt t="83821" x="7153275" y="5205413"/>
          <p14:tracePt t="83838" x="7180263" y="5224463"/>
          <p14:tracePt t="84298" x="7180263" y="5214938"/>
          <p14:tracePt t="84308" x="7170738" y="5197475"/>
          <p14:tracePt t="84319" x="7134225" y="5197475"/>
          <p14:tracePt t="84329" x="7045325" y="5187950"/>
          <p14:tracePt t="84340" x="6919913" y="5187950"/>
          <p14:tracePt t="84355" x="6705600" y="5187950"/>
          <p14:tracePt t="84371" x="6126163" y="5322888"/>
          <p14:tracePt t="84389" x="5491163" y="5438775"/>
          <p14:tracePt t="84405" x="5259388" y="5465763"/>
          <p14:tracePt t="84421" x="4616450" y="5527675"/>
          <p14:tracePt t="84438" x="4322763" y="5527675"/>
          <p14:tracePt t="84455" x="3848100" y="5438775"/>
          <p14:tracePt t="84472" x="3375025" y="5286375"/>
          <p14:tracePt t="84488" x="3259138" y="5259388"/>
          <p14:tracePt t="84505" x="3036888" y="5180013"/>
          <p14:tracePt t="84523" x="2857500" y="5133975"/>
          <p14:tracePt t="84538" x="2803525" y="5099050"/>
          <p14:tracePt t="84554" x="2751138" y="5054600"/>
          <p14:tracePt t="84571" x="2732088" y="5045075"/>
          <p14:tracePt t="84588" x="2732088" y="4983163"/>
          <p14:tracePt t="84606" x="2822575" y="4732338"/>
          <p14:tracePt t="84622" x="2973388" y="4608513"/>
          <p14:tracePt t="84638" x="3490913" y="4330700"/>
          <p14:tracePt t="84657" x="4303713" y="3875088"/>
          <p14:tracePt t="84672" x="4660900" y="3759200"/>
          <p14:tracePt t="84688" x="5330825" y="3616325"/>
          <p14:tracePt t="84705" x="5616575" y="3571875"/>
          <p14:tracePt t="84721" x="6018213" y="3544888"/>
          <p14:tracePt t="84738" x="6357938" y="3544888"/>
          <p14:tracePt t="84755" x="6465888" y="3581400"/>
          <p14:tracePt t="84771" x="6599238" y="3705225"/>
          <p14:tracePt t="84789" x="6751638" y="4062413"/>
          <p14:tracePt t="84805" x="6786563" y="4251325"/>
          <p14:tracePt t="84821" x="6804025" y="4768850"/>
          <p14:tracePt t="84839" x="6804025" y="544671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166500"/>
            <a:ext cx="8229600" cy="889000"/>
          </a:xfrm>
        </p:spPr>
        <p:txBody>
          <a:bodyPr anchor="ctr"/>
          <a:lstStyle/>
          <a:p>
            <a:r>
              <a:rPr lang="en-US" dirty="0"/>
              <a:t>Single port </a:t>
            </a:r>
            <a:r>
              <a:rPr lang="en-US" dirty="0" smtClean="0"/>
              <a:t>4x2 </a:t>
            </a:r>
            <a:r>
              <a:rPr lang="en-US" dirty="0"/>
              <a:t>Memory Array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3" y="1051559"/>
            <a:ext cx="8157846" cy="515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910094" y="2555247"/>
            <a:ext cx="7014081" cy="1411210"/>
            <a:chOff x="1783976" y="1477890"/>
            <a:chExt cx="7212360" cy="1539630"/>
          </a:xfrm>
        </p:grpSpPr>
        <p:grpSp>
          <p:nvGrpSpPr>
            <p:cNvPr id="5" name="Group 4"/>
            <p:cNvGrpSpPr/>
            <p:nvPr/>
          </p:nvGrpSpPr>
          <p:grpSpPr>
            <a:xfrm>
              <a:off x="1783976" y="1516684"/>
              <a:ext cx="7196326" cy="1500836"/>
              <a:chOff x="1783976" y="1516684"/>
              <a:chExt cx="7196326" cy="1500836"/>
            </a:xfrm>
            <a:solidFill>
              <a:schemeClr val="accent6">
                <a:lumMod val="20000"/>
                <a:lumOff val="80000"/>
                <a:alpha val="60000"/>
              </a:schemeClr>
            </a:solidFill>
          </p:grpSpPr>
          <p:sp>
            <p:nvSpPr>
              <p:cNvPr id="7" name="Rectangle 6"/>
              <p:cNvSpPr/>
              <p:nvPr/>
            </p:nvSpPr>
            <p:spPr bwMode="auto">
              <a:xfrm>
                <a:off x="1783976" y="1516684"/>
                <a:ext cx="7196326" cy="891236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595872" y="2407920"/>
                <a:ext cx="2384430" cy="60960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4798541" y="2407920"/>
                <a:ext cx="954559" cy="19812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903095" y="1477890"/>
              <a:ext cx="2093241" cy="40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chemeClr val="accent6"/>
                  </a:solidFill>
                  <a:latin typeface="+mn-lt"/>
                </a:rPr>
                <a:t>Multiplexer bit[0]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81814" y="4847453"/>
            <a:ext cx="5213516" cy="1450071"/>
            <a:chOff x="1783976" y="3998259"/>
            <a:chExt cx="5360895" cy="158203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783976" y="3998259"/>
              <a:ext cx="5360895" cy="1582030"/>
            </a:xfrm>
            <a:prstGeom prst="rect">
              <a:avLst/>
            </a:prstGeom>
            <a:solidFill>
              <a:srgbClr val="EDF5D7">
                <a:alpha val="6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4945" y="5118624"/>
              <a:ext cx="1709926" cy="43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accent5">
                      <a:lumMod val="75000"/>
                    </a:schemeClr>
                  </a:solidFill>
                  <a:latin typeface="+mn-lt"/>
                </a:rPr>
                <a:t>Decoder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5106" y="4297738"/>
            <a:ext cx="6460224" cy="1999786"/>
            <a:chOff x="502025" y="3398519"/>
            <a:chExt cx="6642846" cy="2181770"/>
          </a:xfrm>
        </p:grpSpPr>
        <p:grpSp>
          <p:nvGrpSpPr>
            <p:cNvPr id="14" name="Group 13"/>
            <p:cNvGrpSpPr/>
            <p:nvPr/>
          </p:nvGrpSpPr>
          <p:grpSpPr>
            <a:xfrm>
              <a:off x="502025" y="3398519"/>
              <a:ext cx="6642846" cy="2181770"/>
              <a:chOff x="502025" y="3398519"/>
              <a:chExt cx="6642846" cy="2181770"/>
            </a:xfrm>
            <a:solidFill>
              <a:srgbClr val="C0E4FF">
                <a:alpha val="60000"/>
              </a:srgbClr>
            </a:solidFill>
          </p:grpSpPr>
          <p:sp>
            <p:nvSpPr>
              <p:cNvPr id="16" name="Rectangle 15"/>
              <p:cNvSpPr/>
              <p:nvPr/>
            </p:nvSpPr>
            <p:spPr bwMode="auto">
              <a:xfrm>
                <a:off x="502025" y="3398519"/>
                <a:ext cx="6642846" cy="599739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502025" y="3998259"/>
                <a:ext cx="1281952" cy="158203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 rot="16200000">
              <a:off x="-248119" y="4173366"/>
              <a:ext cx="1940760" cy="4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dirty="0" smtClean="0">
                  <a:solidFill>
                    <a:schemeClr val="accent2"/>
                  </a:solidFill>
                  <a:latin typeface="+mn-lt"/>
                </a:rPr>
                <a:t>Write control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10094" y="834023"/>
            <a:ext cx="7014081" cy="1411210"/>
            <a:chOff x="1783976" y="1477890"/>
            <a:chExt cx="7212360" cy="1539630"/>
          </a:xfrm>
        </p:grpSpPr>
        <p:grpSp>
          <p:nvGrpSpPr>
            <p:cNvPr id="20" name="Group 19"/>
            <p:cNvGrpSpPr/>
            <p:nvPr/>
          </p:nvGrpSpPr>
          <p:grpSpPr>
            <a:xfrm>
              <a:off x="1783976" y="1516684"/>
              <a:ext cx="7196326" cy="1500836"/>
              <a:chOff x="1783976" y="1516684"/>
              <a:chExt cx="7196326" cy="1500836"/>
            </a:xfrm>
            <a:solidFill>
              <a:schemeClr val="accent6">
                <a:lumMod val="20000"/>
                <a:lumOff val="80000"/>
                <a:alpha val="60000"/>
              </a:schemeClr>
            </a:solidFill>
          </p:grpSpPr>
          <p:sp>
            <p:nvSpPr>
              <p:cNvPr id="22" name="Rectangle 21"/>
              <p:cNvSpPr/>
              <p:nvPr/>
            </p:nvSpPr>
            <p:spPr bwMode="auto">
              <a:xfrm>
                <a:off x="1783976" y="1516684"/>
                <a:ext cx="7196326" cy="891236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6595872" y="2407920"/>
                <a:ext cx="2384430" cy="60960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4798541" y="2407920"/>
                <a:ext cx="954559" cy="19812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903095" y="1477890"/>
              <a:ext cx="2093241" cy="40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chemeClr val="accent6"/>
                  </a:solidFill>
                  <a:latin typeface="+mn-lt"/>
                </a:rPr>
                <a:t>Multiplexer bit[1]</a:t>
              </a: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9167698"/>
      </p:ext>
    </p:extLst>
  </p:cSld>
  <p:clrMapOvr>
    <a:masterClrMapping/>
  </p:clrMapOvr>
  <p:transition advTm="12149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661" x="5902325" y="4902200"/>
          <p14:tracePt t="3668" x="5527675" y="4705350"/>
          <p14:tracePt t="3679" x="5197475" y="4562475"/>
          <p14:tracePt t="3689" x="4875213" y="4402138"/>
          <p14:tracePt t="3700" x="4527550" y="4143375"/>
          <p14:tracePt t="3716" x="4340225" y="3894138"/>
          <p14:tracePt t="3733" x="4160838" y="3581400"/>
          <p14:tracePt t="3750" x="4089400" y="3251200"/>
          <p14:tracePt t="3767" x="4089400" y="3160713"/>
          <p14:tracePt t="4059" x="3983038" y="3017838"/>
          <p14:tracePt t="4067" x="3857625" y="2830513"/>
          <p14:tracePt t="4078" x="3724275" y="2714625"/>
          <p14:tracePt t="4089" x="3544888" y="2581275"/>
          <p14:tracePt t="4100" x="3394075" y="2465388"/>
          <p14:tracePt t="4119" x="3197225" y="2062163"/>
          <p14:tracePt t="4133" x="3125788" y="1965325"/>
          <p14:tracePt t="4150" x="3044825" y="1768475"/>
          <p14:tracePt t="4167" x="3036888" y="1633538"/>
          <p14:tracePt t="4184" x="3071813" y="1465263"/>
          <p14:tracePt t="6226" x="3133725" y="1527175"/>
          <p14:tracePt t="6235" x="3357563" y="1598613"/>
          <p14:tracePt t="6246" x="3697288" y="1660525"/>
          <p14:tracePt t="6256" x="4143375" y="1741488"/>
          <p14:tracePt t="6267" x="4598988" y="1830388"/>
          <p14:tracePt t="6286" x="5545138" y="1990725"/>
          <p14:tracePt t="6301" x="5946775" y="2071688"/>
          <p14:tracePt t="6317" x="6572250" y="2312988"/>
          <p14:tracePt t="6334" x="6786563" y="2455863"/>
          <p14:tracePt t="6351" x="7010400" y="2751138"/>
          <p14:tracePt t="6368" x="7108825" y="3500438"/>
          <p14:tracePt t="9230" x="7099300" y="3500438"/>
          <p14:tracePt t="9240" x="7072313" y="3490913"/>
          <p14:tracePt t="9252" x="7037388" y="3490913"/>
          <p14:tracePt t="9268" x="6965950" y="3490913"/>
          <p14:tracePt t="9284" x="6643688" y="3473450"/>
          <p14:tracePt t="9301" x="6072188" y="3348038"/>
          <p14:tracePt t="9318" x="5894388" y="3286125"/>
          <p14:tracePt t="9335" x="5465763" y="3089275"/>
          <p14:tracePt t="9352" x="5180013" y="3000375"/>
          <p14:tracePt t="9368" x="5054600" y="2965450"/>
          <p14:tracePt t="9385" x="4724400" y="2874963"/>
          <p14:tracePt t="9401" x="4581525" y="2857500"/>
          <p14:tracePt t="9418" x="4241800" y="2803525"/>
          <p14:tracePt t="9435" x="3929063" y="2776538"/>
          <p14:tracePt t="9451" x="3751263" y="2759075"/>
          <p14:tracePt t="9468" x="3536950" y="2751138"/>
          <p14:tracePt t="9485" x="3402013" y="2724150"/>
          <p14:tracePt t="9501" x="3348038" y="2687638"/>
          <p14:tracePt t="9518" x="3241675" y="2571750"/>
          <p14:tracePt t="9536" x="3170238" y="2500313"/>
          <p14:tracePt t="9551" x="3116263" y="2490788"/>
          <p14:tracePt t="9568" x="3009900" y="2490788"/>
          <p14:tracePt t="9585" x="2946400" y="2500313"/>
          <p14:tracePt t="9602" x="2741613" y="2509838"/>
          <p14:tracePt t="9618" x="2616200" y="2509838"/>
          <p14:tracePt t="9635" x="2554288" y="2509838"/>
          <p14:tracePt t="9651" x="2455863" y="2509838"/>
          <p14:tracePt t="9669" x="2419350" y="2500313"/>
          <p14:tracePt t="9685" x="2419350" y="2490788"/>
          <p14:tracePt t="9731" x="2419350" y="2482850"/>
          <p14:tracePt t="9741" x="2473325" y="2446338"/>
          <p14:tracePt t="9752" x="2536825" y="2401888"/>
          <p14:tracePt t="9768" x="2625725" y="2357438"/>
          <p14:tracePt t="9785" x="3116263" y="2160588"/>
          <p14:tracePt t="9802" x="3751263" y="1812925"/>
          <p14:tracePt t="9818" x="4125913" y="1679575"/>
          <p14:tracePt t="9835" x="4894263" y="1446213"/>
          <p14:tracePt t="9852" x="5616575" y="1268413"/>
          <p14:tracePt t="9868" x="5973763" y="1187450"/>
          <p14:tracePt t="9885" x="6715125" y="1133475"/>
          <p14:tracePt t="9901" x="7054850" y="1133475"/>
          <p14:tracePt t="9918" x="7759700" y="1133475"/>
          <p14:tracePt t="9935" x="8537575" y="1160463"/>
          <p14:tracePt t="9951" x="8867775" y="1223963"/>
          <p14:tracePt t="9968" x="9063038" y="1276350"/>
          <p14:tracePt t="9987" x="9134475" y="1330325"/>
          <p14:tracePt t="10001" x="9134475" y="1339850"/>
          <p14:tracePt t="10018" x="9134475" y="1366838"/>
          <p14:tracePt t="10035" x="9134475" y="1384300"/>
          <p14:tracePt t="10051" x="9134475" y="1438275"/>
          <p14:tracePt t="10068" x="9010650" y="1544638"/>
          <p14:tracePt t="10085" x="8920163" y="1633538"/>
          <p14:tracePt t="10101" x="8769350" y="1768475"/>
          <p14:tracePt t="10119" x="8626475" y="1884363"/>
          <p14:tracePt t="10135" x="8562975" y="1955800"/>
          <p14:tracePt t="10152" x="8447088" y="2108200"/>
          <p14:tracePt t="10169" x="8375650" y="2224088"/>
          <p14:tracePt t="10185" x="8323263" y="2268538"/>
          <p14:tracePt t="10202" x="8170863" y="2357438"/>
          <p14:tracePt t="10219" x="8081963" y="2374900"/>
          <p14:tracePt t="10222" x="7991475" y="2393950"/>
          <p14:tracePt t="10235" x="7867650" y="2428875"/>
          <p14:tracePt t="10252" x="7527925" y="2473325"/>
          <p14:tracePt t="10268" x="7340600" y="2509838"/>
          <p14:tracePt t="10285" x="6875463" y="2589213"/>
          <p14:tracePt t="10303" x="6296025" y="2633663"/>
          <p14:tracePt t="10318" x="5929313" y="2598738"/>
          <p14:tracePt t="10335" x="5187950" y="2428875"/>
          <p14:tracePt t="10352" x="4875213" y="2357438"/>
          <p14:tracePt t="10368" x="4214813" y="2241550"/>
          <p14:tracePt t="10385" x="3589338" y="2295525"/>
          <p14:tracePt t="10402" x="3367088" y="2374900"/>
          <p14:tracePt t="10418" x="3152775" y="2490788"/>
          <p14:tracePt t="10436" x="3125788" y="2554288"/>
          <p14:tracePt t="10732" x="3108325" y="2554288"/>
          <p14:tracePt t="10743" x="3009900" y="2536825"/>
          <p14:tracePt t="10754" x="2867025" y="2482850"/>
          <p14:tracePt t="10768" x="2679700" y="2393950"/>
          <p14:tracePt t="10785" x="2143125" y="2108200"/>
          <p14:tracePt t="10803" x="1803400" y="2062163"/>
          <p14:tracePt t="10818" x="1704975" y="2062163"/>
          <p14:tracePt t="10835" x="1616075" y="2062163"/>
          <p14:tracePt t="10906" x="1633538" y="2054225"/>
          <p14:tracePt t="10916" x="1687513" y="2044700"/>
          <p14:tracePt t="10927" x="1776413" y="2044700"/>
          <p14:tracePt t="10937" x="1874838" y="2044700"/>
          <p14:tracePt t="10952" x="2017713" y="2044700"/>
          <p14:tracePt t="10968" x="2679700" y="2044700"/>
          <p14:tracePt t="10985" x="2973388" y="2062163"/>
          <p14:tracePt t="11002" x="3465513" y="2133600"/>
          <p14:tracePt t="11019" x="3875088" y="2187575"/>
          <p14:tracePt t="11035" x="3983038" y="2241550"/>
          <p14:tracePt t="11737" x="3983038" y="2312988"/>
          <p14:tracePt t="11744" x="3983038" y="2374900"/>
          <p14:tracePt t="11754" x="3983038" y="2428875"/>
          <p14:tracePt t="11768" x="3983038" y="2500313"/>
          <p14:tracePt t="11785" x="3983038" y="2786063"/>
          <p14:tracePt t="11802" x="3983038" y="2874963"/>
          <p14:tracePt t="11819" x="3983038" y="3197225"/>
          <p14:tracePt t="11836" x="3983038" y="3633788"/>
          <p14:tracePt t="11852" x="3983038" y="3902075"/>
          <p14:tracePt t="11869" x="3983038" y="4170363"/>
          <p14:tracePt t="11887" x="3983038" y="4348163"/>
          <p14:tracePt t="11902" x="4017963" y="4456113"/>
          <p14:tracePt t="11919" x="4133850" y="4589463"/>
          <p14:tracePt t="12153" x="4133850" y="4625975"/>
          <p14:tracePt t="12163" x="4133850" y="4660900"/>
          <p14:tracePt t="12173" x="4133850" y="4687888"/>
          <p14:tracePt t="12186" x="4133850" y="4705350"/>
          <p14:tracePt t="12204" x="4133850" y="4741863"/>
          <p14:tracePt t="12219" x="4133850" y="4751388"/>
          <p14:tracePt t="12236" x="4133850" y="4786313"/>
          <p14:tracePt t="12252" x="4133850" y="4795838"/>
          <p14:tracePt t="12269" x="4108450" y="4867275"/>
          <p14:tracePt t="12286" x="4089400" y="4911725"/>
          <p14:tracePt t="12302" x="4081463" y="4919663"/>
          <p14:tracePt t="12336" x="4071938" y="4919663"/>
          <p14:tracePt t="12409" x="4071938" y="4894263"/>
          <p14:tracePt t="12419" x="4071938" y="4830763"/>
          <p14:tracePt t="12430" x="4071938" y="4786313"/>
          <p14:tracePt t="12439" x="4089400" y="4705350"/>
          <p14:tracePt t="12452" x="4108450" y="4625975"/>
          <p14:tracePt t="12470" x="4143375" y="4429125"/>
          <p14:tracePt t="12486" x="4143375" y="4394200"/>
          <p14:tracePt t="12502" x="4143375" y="4357688"/>
          <p14:tracePt t="12519" x="4143375" y="4322763"/>
          <p14:tracePt t="12536" x="4143375" y="4286250"/>
          <p14:tracePt t="12569" x="4143375" y="4276725"/>
          <p14:tracePt t="12623" x="4133850" y="4276725"/>
          <p14:tracePt t="12633" x="4116388" y="4286250"/>
          <p14:tracePt t="12644" x="4108450" y="4295775"/>
          <p14:tracePt t="12656" x="4089400" y="4303713"/>
          <p14:tracePt t="12669" x="4071938" y="4313238"/>
          <p14:tracePt t="12686" x="4027488" y="4313238"/>
          <p14:tracePt t="12702" x="4000500" y="4313238"/>
          <p14:tracePt t="12719" x="3894138" y="4276725"/>
          <p14:tracePt t="12736" x="3776663" y="4205288"/>
          <p14:tracePt t="12752" x="3705225" y="4160838"/>
          <p14:tracePt t="12769" x="3544888" y="3983038"/>
          <p14:tracePt t="12787" x="3438525" y="3875088"/>
          <p14:tracePt t="12802" x="3402013" y="3822700"/>
          <p14:tracePt t="12819" x="3348038" y="3670300"/>
          <p14:tracePt t="12836" x="3330575" y="3598863"/>
          <p14:tracePt t="12852" x="3276600" y="3322638"/>
          <p14:tracePt t="12869" x="3251200" y="3152775"/>
          <p14:tracePt t="12885" x="3251200" y="3081338"/>
          <p14:tracePt t="12902" x="3251200" y="2901950"/>
          <p14:tracePt t="12920" x="3251200" y="2759075"/>
          <p14:tracePt t="12936" x="3251200" y="2687638"/>
          <p14:tracePt t="12953" x="3232150" y="2527300"/>
          <p14:tracePt t="12970" x="3224213" y="2295525"/>
          <p14:tracePt t="12986" x="3205163" y="2259013"/>
          <p14:tracePt t="13002" x="3179763" y="2224088"/>
          <p14:tracePt t="13035" x="3170238" y="2224088"/>
          <p14:tracePt t="13104" x="3170238" y="2241550"/>
          <p14:tracePt t="13114" x="3179763" y="2303463"/>
          <p14:tracePt t="13123" x="3187700" y="2374900"/>
          <p14:tracePt t="13136" x="3187700" y="2411413"/>
          <p14:tracePt t="13152" x="3187700" y="2438400"/>
          <p14:tracePt t="13169" x="3187700" y="2581275"/>
          <p14:tracePt t="13186" x="3187700" y="2857500"/>
          <p14:tracePt t="13203" x="3187700" y="2973388"/>
          <p14:tracePt t="13219" x="3187700" y="3465513"/>
          <p14:tracePt t="13236" x="3187700" y="3705225"/>
          <p14:tracePt t="13252" x="3187700" y="3813175"/>
          <p14:tracePt t="13269" x="3187700" y="4017963"/>
          <p14:tracePt t="13286" x="3197225" y="4062413"/>
          <p14:tracePt t="13302" x="3197225" y="4116388"/>
          <p14:tracePt t="13319" x="3232150" y="4241800"/>
          <p14:tracePt t="13336" x="3251200" y="4330700"/>
          <p14:tracePt t="13352" x="3259138" y="4562475"/>
          <p14:tracePt t="13369" x="3259138" y="4670425"/>
          <p14:tracePt t="13385" x="3259138" y="4732338"/>
          <p14:tracePt t="13403" x="3259138" y="4768850"/>
          <p14:tracePt t="13482" x="3259138" y="4724400"/>
          <p14:tracePt t="13492" x="3259138" y="4697413"/>
          <p14:tracePt t="13503" x="3259138" y="4616450"/>
          <p14:tracePt t="13519" x="3259138" y="4518025"/>
          <p14:tracePt t="13536" x="3259138" y="4446588"/>
          <p14:tracePt t="13553" x="3251200" y="4411663"/>
          <p14:tracePt t="13569" x="3251200" y="4402138"/>
          <p14:tracePt t="13586" x="3251200" y="4357688"/>
          <p14:tracePt t="13603" x="3259138" y="4268788"/>
          <p14:tracePt t="13619" x="3286125" y="4089400"/>
          <p14:tracePt t="13636" x="3313113" y="3919538"/>
          <p14:tracePt t="13652" x="3313113" y="3875088"/>
          <p14:tracePt t="13669" x="3313113" y="3705225"/>
          <p14:tracePt t="13686" x="3313113" y="3608388"/>
          <p14:tracePt t="13703" x="3313113" y="3562350"/>
          <p14:tracePt t="13720" x="3303588" y="3500438"/>
          <p14:tracePt t="13738" x="3295650" y="3473450"/>
          <p14:tracePt t="13860" x="3295650" y="3482975"/>
          <p14:tracePt t="13871" x="3295650" y="3509963"/>
          <p14:tracePt t="13881" x="3295650" y="3536950"/>
          <p14:tracePt t="13890" x="3295650" y="3544888"/>
          <p14:tracePt t="13902" x="3295650" y="3571875"/>
          <p14:tracePt t="13919" x="3295650" y="3625850"/>
          <p14:tracePt t="13936" x="3295650" y="3724275"/>
          <p14:tracePt t="13952" x="3295650" y="3830638"/>
          <p14:tracePt t="13969" x="3295650" y="3884613"/>
          <p14:tracePt t="13986" x="3295650" y="4000500"/>
          <p14:tracePt t="14003" x="3295650" y="4010025"/>
          <p14:tracePt t="14036" x="3303588" y="4010025"/>
          <p14:tracePt t="15271" x="3581400" y="3973513"/>
          <p14:tracePt t="15286" x="3830638" y="3938588"/>
          <p14:tracePt t="15303" x="4491038" y="3911600"/>
          <p14:tracePt t="15321" x="5241925" y="3911600"/>
          <p14:tracePt t="15336" x="5589588" y="3938588"/>
          <p14:tracePt t="15353" x="6303963" y="3983038"/>
          <p14:tracePt t="15369" x="6626225" y="3990975"/>
          <p14:tracePt t="15386" x="7143750" y="4010025"/>
          <p14:tracePt t="15403" x="7348538" y="3990975"/>
          <p14:tracePt t="15659" x="7358063" y="3990975"/>
          <p14:tracePt t="15669" x="7394575" y="4010025"/>
          <p14:tracePt t="15679" x="7446963" y="4044950"/>
          <p14:tracePt t="15689" x="7554913" y="4098925"/>
          <p14:tracePt t="15703" x="7813675" y="4232275"/>
          <p14:tracePt t="15720" x="8680450" y="4313238"/>
          <p14:tracePt t="15736" x="9134475" y="4241800"/>
          <p14:tracePt t="17203" x="8796338" y="3848100"/>
          <p14:tracePt t="17212" x="8715375" y="3670300"/>
          <p14:tracePt t="17224" x="8643938" y="3527425"/>
          <p14:tracePt t="17237" x="8572500" y="3429000"/>
          <p14:tracePt t="17254" x="8439150" y="3241675"/>
          <p14:tracePt t="17270" x="8367713" y="3098800"/>
          <p14:tracePt t="17287" x="8296275" y="2990850"/>
          <p14:tracePt t="17304" x="8286750" y="2955925"/>
          <p14:tracePt t="18082" x="8180388" y="2911475"/>
          <p14:tracePt t="18091" x="8089900" y="2894013"/>
          <p14:tracePt t="18103" x="7991475" y="2840038"/>
          <p14:tracePt t="18122" x="7875588" y="2759075"/>
          <p14:tracePt t="18137" x="7796213" y="2687638"/>
          <p14:tracePt t="18153" x="7554913" y="2625725"/>
          <p14:tracePt t="18170" x="7419975" y="2608263"/>
          <p14:tracePt t="18187" x="6884988" y="2608263"/>
          <p14:tracePt t="18204" x="6330950" y="2768600"/>
          <p14:tracePt t="18220" x="6045200" y="2928938"/>
          <p14:tracePt t="18224" x="5875338" y="3027363"/>
          <p14:tracePt t="18237" x="5715000" y="3116263"/>
          <p14:tracePt t="18480" x="5715000" y="3125788"/>
          <p14:tracePt t="18500" x="5688013" y="3152775"/>
          <p14:tracePt t="18511" x="5626100" y="3187700"/>
          <p14:tracePt t="18521" x="5545138" y="3259138"/>
          <p14:tracePt t="18537" x="5446713" y="3330575"/>
          <p14:tracePt t="18554" x="5251450" y="3384550"/>
          <p14:tracePt t="18572" x="5062538" y="3384550"/>
          <p14:tracePt t="18587" x="5000625" y="3384550"/>
          <p14:tracePt t="18604" x="4946650" y="3384550"/>
          <p14:tracePt t="18637" x="4938713" y="3384550"/>
          <p14:tracePt t="18684" x="4973638" y="3384550"/>
          <p14:tracePt t="18694" x="5072063" y="3384550"/>
          <p14:tracePt t="18705" x="5259388" y="3411538"/>
          <p14:tracePt t="18720" x="5608638" y="3473450"/>
          <p14:tracePt t="18737" x="6456363" y="3581400"/>
          <p14:tracePt t="18755" x="7232650" y="3589338"/>
          <p14:tracePt t="18770" x="7643813" y="3589338"/>
          <p14:tracePt t="18787" x="8251825" y="3589338"/>
          <p14:tracePt t="18804" x="8439150" y="3616325"/>
          <p14:tracePt t="18820" x="8786813" y="3741738"/>
          <p14:tracePt t="18837" x="8894763" y="3795713"/>
          <p14:tracePt t="19105" x="8831263" y="3795713"/>
          <p14:tracePt t="19114" x="8769350" y="3786188"/>
          <p14:tracePt t="19124" x="8715375" y="3776663"/>
          <p14:tracePt t="19137" x="8616950" y="3741738"/>
          <p14:tracePt t="19154" x="8259763" y="3608388"/>
          <p14:tracePt t="19170" x="8153400" y="3571875"/>
          <p14:tracePt t="19188" x="7956550" y="3509963"/>
          <p14:tracePt t="19205" x="7902575" y="3465513"/>
          <p14:tracePt t="19220" x="7894638" y="3446463"/>
          <p14:tracePt t="19238" x="7920038" y="3394075"/>
          <p14:tracePt t="19604" x="7947025" y="3394075"/>
          <p14:tracePt t="19614" x="7991475" y="3394075"/>
          <p14:tracePt t="19625" x="8062913" y="3394075"/>
          <p14:tracePt t="19637" x="8170863" y="3394075"/>
          <p14:tracePt t="19655" x="8323263" y="3394075"/>
          <p14:tracePt t="19670" x="8402638" y="3394075"/>
          <p14:tracePt t="19688" x="8528050" y="3394075"/>
          <p14:tracePt t="19706" x="8582025" y="3394075"/>
          <p14:tracePt t="19721" x="8599488" y="3394075"/>
          <p14:tracePt t="19737" x="8609013" y="3411538"/>
          <p14:tracePt t="19819" x="8562975" y="3419475"/>
          <p14:tracePt t="19828" x="8528050" y="3429000"/>
          <p14:tracePt t="19840" x="8491538" y="3438525"/>
          <p14:tracePt t="19854" x="8439150" y="3446463"/>
          <p14:tracePt t="19871" x="8323263" y="3500438"/>
          <p14:tracePt t="19887" x="8215313" y="3544888"/>
          <p14:tracePt t="19904" x="8037513" y="3571875"/>
          <p14:tracePt t="19921" x="7920038" y="3589338"/>
          <p14:tracePt t="19938" x="7875588" y="3589338"/>
          <p14:tracePt t="19954" x="7724775" y="3633788"/>
          <p14:tracePt t="19971" x="7634288" y="3724275"/>
          <p14:tracePt t="20689" x="7161213" y="3554413"/>
          <p14:tracePt t="20698" x="6991350" y="3517900"/>
          <p14:tracePt t="20708" x="6840538" y="3473450"/>
          <p14:tracePt t="20721" x="6653213" y="3438525"/>
          <p14:tracePt t="20738" x="6224588" y="3394075"/>
          <p14:tracePt t="20754" x="6089650" y="3384550"/>
          <p14:tracePt t="20771" x="5946775" y="3357563"/>
          <p14:tracePt t="20788" x="5919788" y="3357563"/>
          <p14:tracePt t="20804" x="5911850" y="3357563"/>
          <p14:tracePt t="21170" x="6134100" y="3241675"/>
          <p14:tracePt t="21178" x="6259513" y="3187700"/>
          <p14:tracePt t="21189" x="6348413" y="3133725"/>
          <p14:tracePt t="21205" x="6465888" y="3027363"/>
          <p14:tracePt t="21221" x="6946900" y="2830513"/>
          <p14:tracePt t="21239" x="7180263" y="2697163"/>
          <p14:tracePt t="21254" x="7242175" y="2643188"/>
          <p14:tracePt t="21271" x="7259638" y="2581275"/>
          <p14:tracePt t="21288" x="7259638" y="2571750"/>
          <p14:tracePt t="21304" x="7215188" y="2446338"/>
          <p14:tracePt t="21321" x="7089775" y="2276475"/>
          <p14:tracePt t="21338" x="7045325" y="2224088"/>
          <p14:tracePt t="21354" x="6867525" y="2071688"/>
          <p14:tracePt t="21372" x="6715125" y="1955800"/>
          <p14:tracePt t="21388" x="6661150" y="1893888"/>
          <p14:tracePt t="21405" x="6626225" y="1866900"/>
          <p14:tracePt t="21505" x="6634163" y="1866900"/>
          <p14:tracePt t="21516" x="6715125" y="1874838"/>
          <p14:tracePt t="21525" x="6858000" y="1874838"/>
          <p14:tracePt t="21538" x="7010400" y="1874838"/>
          <p14:tracePt t="21557" x="7634288" y="1884363"/>
          <p14:tracePt t="21571" x="7929563" y="1866900"/>
          <p14:tracePt t="21588" x="8045450" y="1857375"/>
          <p14:tracePt t="21621" x="8089900" y="1847850"/>
          <p14:tracePt t="21638" x="8188325" y="1830388"/>
          <p14:tracePt t="21655" x="8224838" y="1822450"/>
          <p14:tracePt t="21945" x="8188325" y="1822450"/>
          <p14:tracePt t="21955" x="8099425" y="1830388"/>
          <p14:tracePt t="21964" x="8027988" y="1830388"/>
          <p14:tracePt t="21975" x="7947025" y="1830388"/>
          <p14:tracePt t="21988" x="7875588" y="1830388"/>
          <p14:tracePt t="22006" x="7661275" y="1812925"/>
          <p14:tracePt t="22021" x="7554913" y="1795463"/>
          <p14:tracePt t="22038" x="7358063" y="1758950"/>
          <p14:tracePt t="22055" x="7251700" y="1751013"/>
          <p14:tracePt t="22071" x="7045325" y="1697038"/>
          <p14:tracePt t="22088" x="6911975" y="1679575"/>
          <p14:tracePt t="22105" x="6848475" y="1660525"/>
          <p14:tracePt t="22121" x="6769100" y="1652588"/>
          <p14:tracePt t="22138" x="6751638" y="1652588"/>
          <p14:tracePt t="22376" x="6643688" y="1704975"/>
          <p14:tracePt t="22384" x="6491288" y="1704975"/>
          <p14:tracePt t="22394" x="6197600" y="1724025"/>
          <p14:tracePt t="22405" x="5884863" y="1724025"/>
          <p14:tracePt t="22421" x="5500688" y="1724025"/>
          <p14:tracePt t="22438" x="4759325" y="1697038"/>
          <p14:tracePt t="22455" x="4081463" y="1697038"/>
          <p14:tracePt t="22471" x="3741738" y="1697038"/>
          <p14:tracePt t="22488" x="3330575" y="1697038"/>
          <p14:tracePt t="22507" x="3152775" y="1670050"/>
          <p14:tracePt t="22521" x="3108325" y="1643063"/>
          <p14:tracePt t="22538" x="3044825" y="1598613"/>
          <p14:tracePt t="22555" x="3044825" y="1589088"/>
          <p14:tracePt t="22609" x="3081338" y="1581150"/>
          <p14:tracePt t="22619" x="3143250" y="1544638"/>
          <p14:tracePt t="22629" x="3232150" y="1527175"/>
          <p14:tracePt t="22640" x="3367088" y="1509713"/>
          <p14:tracePt t="22655" x="3527425" y="1482725"/>
          <p14:tracePt t="22671" x="4187825" y="1455738"/>
          <p14:tracePt t="22688" x="4483100" y="1455738"/>
          <p14:tracePt t="22705" x="5232400" y="1455738"/>
          <p14:tracePt t="22721" x="5956300" y="1455738"/>
          <p14:tracePt t="22738" x="6251575" y="1455738"/>
          <p14:tracePt t="22755" x="6688138" y="1438275"/>
          <p14:tracePt t="22772" x="6956425" y="1438275"/>
          <p14:tracePt t="22788" x="7072313" y="1438275"/>
          <p14:tracePt t="22805" x="7269163" y="1455738"/>
          <p14:tracePt t="22823" x="7466013" y="1465263"/>
          <p14:tracePt t="22838" x="7572375" y="1490663"/>
          <p14:tracePt t="22855" x="7724775" y="1500188"/>
          <p14:tracePt t="22871" x="7786688" y="1500188"/>
          <p14:tracePt t="22888" x="7939088" y="1500188"/>
          <p14:tracePt t="22905" x="8072438" y="1509713"/>
          <p14:tracePt t="22921" x="8108950" y="1509713"/>
          <p14:tracePt t="22938" x="8143875" y="1509713"/>
          <p14:tracePt t="23037" x="8108950" y="1509713"/>
          <p14:tracePt t="23049" x="7956550" y="1562100"/>
          <p14:tracePt t="23059" x="7732713" y="1616075"/>
          <p14:tracePt t="23071" x="7626350" y="1652588"/>
          <p14:tracePt t="23089" x="7089775" y="1731963"/>
          <p14:tracePt t="23105" x="6813550" y="1776413"/>
          <p14:tracePt t="23121" x="6224588" y="1812925"/>
          <p14:tracePt t="23139" x="5857875" y="1812925"/>
          <p14:tracePt t="23155" x="5010150" y="1812925"/>
          <p14:tracePt t="23171" x="4010025" y="1884363"/>
          <p14:tracePt t="23188" x="3625850" y="1965325"/>
          <p14:tracePt t="23205" x="2901950" y="2143125"/>
          <p14:tracePt t="23222" x="2571750" y="2286000"/>
          <p14:tracePt t="23549" x="2660650" y="2286000"/>
          <p14:tracePt t="23560" x="2803525" y="2286000"/>
          <p14:tracePt t="23570" x="3044825" y="2286000"/>
          <p14:tracePt t="23580" x="3241675" y="2286000"/>
          <p14:tracePt t="23591" x="3375025" y="2268538"/>
          <p14:tracePt t="23605" x="3500438" y="2259013"/>
          <p14:tracePt t="23621" x="3705225" y="2241550"/>
          <p14:tracePt t="23638" x="3813175" y="2232025"/>
          <p14:tracePt t="23655" x="4054475" y="2232025"/>
          <p14:tracePt t="23672" x="4268788" y="2232025"/>
          <p14:tracePt t="23689" x="4402138" y="2259013"/>
          <p14:tracePt t="23706" x="4732338" y="2322513"/>
          <p14:tracePt t="23723" x="4965700" y="2393950"/>
          <p14:tracePt t="23738" x="5089525" y="2393950"/>
          <p14:tracePt t="24379" x="5010150" y="2393950"/>
          <p14:tracePt t="24387" x="4965700" y="2393950"/>
          <p14:tracePt t="24397" x="4875213" y="2393950"/>
          <p14:tracePt t="24409" x="4714875" y="2393950"/>
          <p14:tracePt t="24422" x="4554538" y="2384425"/>
          <p14:tracePt t="24439" x="4160838" y="2322513"/>
          <p14:tracePt t="24455" x="4017963" y="2322513"/>
          <p14:tracePt t="24472" x="3822700" y="2330450"/>
          <p14:tracePt t="24490" x="3589338" y="2544763"/>
          <p14:tracePt t="24506" x="3500438" y="2633663"/>
          <p14:tracePt t="24522" x="3438525" y="2830513"/>
          <p14:tracePt t="24745" x="3286125" y="3044825"/>
          <p14:tracePt t="24755" x="3197225" y="3187700"/>
          <p14:tracePt t="24765" x="3062288" y="3411538"/>
          <p14:tracePt t="24775" x="2919413" y="3705225"/>
          <p14:tracePt t="24789" x="2795588" y="3990975"/>
          <p14:tracePt t="24806" x="2714625" y="4286250"/>
          <p14:tracePt t="24822" x="2714625" y="4411663"/>
          <p14:tracePt t="24839" x="2795588" y="4643438"/>
          <p14:tracePt t="24856" x="3071813" y="5000625"/>
          <p14:tracePt t="24872" x="3179763" y="5045075"/>
          <p14:tracePt t="24889" x="3544888" y="5099050"/>
          <p14:tracePt t="24905" x="3616325" y="5081588"/>
          <p14:tracePt t="25164" x="3536950" y="5045075"/>
          <p14:tracePt t="25174" x="3348038" y="4983163"/>
          <p14:tracePt t="25184" x="3081338" y="4911725"/>
          <p14:tracePt t="25194" x="2813050" y="4840288"/>
          <p14:tracePt t="25206" x="2527300" y="4759325"/>
          <p14:tracePt t="25222" x="2268538" y="4643438"/>
          <p14:tracePt t="25239" x="2062163" y="4572000"/>
          <p14:tracePt t="25256" x="1938338" y="4554538"/>
          <p14:tracePt t="25272" x="1919288" y="4554538"/>
          <p14:tracePt t="25289" x="1893888" y="4554538"/>
          <p14:tracePt t="25533" x="1901825" y="4554538"/>
          <p14:tracePt t="25542" x="1919288" y="4554538"/>
          <p14:tracePt t="25552" x="1965325" y="4554538"/>
          <p14:tracePt t="25563" x="2017713" y="4562475"/>
          <p14:tracePt t="25573" x="2054225" y="4572000"/>
          <p14:tracePt t="25589" x="2108200" y="4581525"/>
          <p14:tracePt t="25606" x="2268538" y="4625975"/>
          <p14:tracePt t="25624" x="2411413" y="4643438"/>
          <p14:tracePt t="25639" x="2446338" y="4643438"/>
          <p14:tracePt t="25656" x="2536825" y="4643438"/>
          <p14:tracePt t="25672" x="2581275" y="4643438"/>
          <p14:tracePt t="25689" x="2679700" y="4643438"/>
          <p14:tracePt t="25706" x="2822575" y="4633913"/>
          <p14:tracePt t="25722" x="2928938" y="4633913"/>
          <p14:tracePt t="25726" x="3116263" y="4625975"/>
          <p14:tracePt t="25739" x="3348038" y="4562475"/>
          <p14:tracePt t="25756" x="3946525" y="4527550"/>
          <p14:tracePt t="25772" x="4232275" y="4483100"/>
          <p14:tracePt t="25789" x="4965700" y="4446588"/>
          <p14:tracePt t="25808" x="5581650" y="4419600"/>
          <p14:tracePt t="25822" x="5776913" y="4419600"/>
          <p14:tracePt t="25839" x="6242050" y="4419600"/>
          <p14:tracePt t="25856" x="6367463" y="4419600"/>
          <p14:tracePt t="25872" x="6616700" y="4429125"/>
          <p14:tracePt t="25889" x="6786563" y="4473575"/>
          <p14:tracePt t="25906" x="6848475" y="4491038"/>
          <p14:tracePt t="25923" x="6911975" y="4510088"/>
          <p14:tracePt t="25940" x="6938963" y="4518025"/>
          <p14:tracePt t="25956" x="6946900" y="4518025"/>
          <p14:tracePt t="26125" x="6938963" y="4527550"/>
          <p14:tracePt t="26135" x="6929438" y="4527550"/>
          <p14:tracePt t="26145" x="6919913" y="4545013"/>
          <p14:tracePt t="26156" x="6911975" y="4562475"/>
          <p14:tracePt t="26172" x="6911975" y="4581525"/>
          <p14:tracePt t="26189" x="6911975" y="4608513"/>
          <p14:tracePt t="26207" x="6911975" y="4625975"/>
          <p14:tracePt t="26239" x="6911975" y="4643438"/>
          <p14:tracePt t="26257" x="6919913" y="4660900"/>
          <p14:tracePt t="26272" x="6919913" y="4670425"/>
          <p14:tracePt t="26360" x="6911975" y="4670425"/>
          <p14:tracePt t="26370" x="6875463" y="4670425"/>
          <p14:tracePt t="26380" x="6848475" y="4670425"/>
          <p14:tracePt t="26391" x="6796088" y="4660900"/>
          <p14:tracePt t="26406" x="6742113" y="4652963"/>
          <p14:tracePt t="26422" x="6446838" y="4581525"/>
          <p14:tracePt t="26440" x="5884863" y="4491038"/>
          <p14:tracePt t="26456" x="5419725" y="4456113"/>
          <p14:tracePt t="26472" x="4446588" y="4456113"/>
          <p14:tracePt t="26489" x="4133850" y="4456113"/>
          <p14:tracePt t="26506" x="3571875" y="4518025"/>
          <p14:tracePt t="26523" x="3133725" y="4714875"/>
          <p14:tracePt t="26539" x="3062288" y="4768850"/>
          <p14:tracePt t="26556" x="3044825" y="4813300"/>
          <p14:tracePt t="26789" x="3081338" y="4813300"/>
          <p14:tracePt t="26799" x="3143250" y="4813300"/>
          <p14:tracePt t="26809" x="3224213" y="4813300"/>
          <p14:tracePt t="26822" x="3340100" y="4830763"/>
          <p14:tracePt t="26840" x="3759200" y="4902200"/>
          <p14:tracePt t="26856" x="4017963" y="4946650"/>
          <p14:tracePt t="26872" x="4581525" y="5054600"/>
          <p14:tracePt t="26891" x="5232400" y="5214938"/>
          <p14:tracePt t="26906" x="5438775" y="5251450"/>
          <p14:tracePt t="26922" x="6018213" y="5384800"/>
          <p14:tracePt t="26939" x="6170613" y="5446713"/>
          <p14:tracePt t="26956" x="6473825" y="5527675"/>
          <p14:tracePt t="26974" x="6500813" y="5537200"/>
          <p14:tracePt t="27240" x="6456363" y="5554663"/>
          <p14:tracePt t="27249" x="6419850" y="5643563"/>
          <p14:tracePt t="27259" x="6384925" y="5732463"/>
          <p14:tracePt t="27273" x="6340475" y="5803900"/>
          <p14:tracePt t="27289" x="6269038" y="6018213"/>
          <p14:tracePt t="27306" x="6242050" y="6134100"/>
          <p14:tracePt t="27323" x="6232525" y="6215063"/>
          <p14:tracePt t="27413" x="6170613" y="6215063"/>
          <p14:tracePt t="27423" x="6099175" y="6215063"/>
          <p14:tracePt t="27433" x="6010275" y="6197600"/>
          <p14:tracePt t="27442" x="5786438" y="6153150"/>
          <p14:tracePt t="27456" x="5473700" y="6089650"/>
          <p14:tracePt t="27474" x="4884738" y="5946775"/>
          <p14:tracePt t="27490" x="4616450" y="5875338"/>
          <p14:tracePt t="27506" x="4044950" y="5768975"/>
          <p14:tracePt t="27523" x="3830638" y="5715000"/>
          <p14:tracePt t="27539" x="3616325" y="5680075"/>
          <p14:tracePt t="27556" x="3544888" y="5661025"/>
          <p14:tracePt t="27617" x="3571875" y="5653088"/>
          <p14:tracePt t="27627" x="3705225" y="5653088"/>
          <p14:tracePt t="27637" x="3848100" y="5653088"/>
          <p14:tracePt t="27647" x="4125913" y="5688013"/>
          <p14:tracePt t="27659" x="4419600" y="5759450"/>
          <p14:tracePt t="27673" x="4687888" y="5848350"/>
          <p14:tracePt t="36299" x="4894263" y="5286375"/>
          <p14:tracePt t="36307" x="4911725" y="5160963"/>
          <p14:tracePt t="36317" x="4919663" y="5089525"/>
          <p14:tracePt t="36328" x="4938713" y="4956175"/>
          <p14:tracePt t="36342" x="4946650" y="4848225"/>
          <p14:tracePt t="36358" x="5018088" y="4705350"/>
          <p14:tracePt t="36375" x="5108575" y="4616450"/>
          <p14:tracePt t="36392" x="5411788" y="4348163"/>
          <p14:tracePt t="36738" x="5384800" y="3857625"/>
          <p14:tracePt t="36747" x="5394325" y="3679825"/>
          <p14:tracePt t="36758" x="5429250" y="3446463"/>
          <p14:tracePt t="36777" x="5473700" y="3036888"/>
          <p14:tracePt t="36792" x="5483225" y="2973388"/>
          <p14:tracePt t="36808" x="5483225" y="2857500"/>
          <p14:tracePt t="36825" x="5483225" y="2830513"/>
          <p14:tracePt t="36842" x="5483225" y="2795588"/>
          <p14:tracePt t="37145" x="5456238" y="2705100"/>
          <p14:tracePt t="37155" x="5411788" y="2608263"/>
          <p14:tracePt t="37166" x="5384800" y="2509838"/>
          <p14:tracePt t="37176" x="5286375" y="2170113"/>
          <p14:tracePt t="37192" x="5241925" y="1866900"/>
          <p14:tracePt t="37209" x="5205413" y="1687513"/>
          <p14:tracePt t="37227" x="5187950" y="1616075"/>
          <p14:tracePt t="37370" x="5180013" y="1616075"/>
          <p14:tracePt t="37380" x="5170488" y="1625600"/>
          <p14:tracePt t="37452" x="5160963" y="1633538"/>
          <p14:tracePt t="37462" x="5133975" y="1670050"/>
          <p14:tracePt t="37472" x="5116513" y="1687513"/>
          <p14:tracePt t="37482" x="5089525" y="1714500"/>
          <p14:tracePt t="37493" x="5072063" y="1731963"/>
          <p14:tracePt t="37509" x="5054600" y="1741488"/>
          <p14:tracePt t="37525" x="5037138" y="1776413"/>
          <p14:tracePt t="37544" x="5010150" y="1822450"/>
          <p14:tracePt t="37559" x="4991100" y="1901825"/>
          <p14:tracePt t="37575" x="4991100" y="2027238"/>
          <p14:tracePt t="37592" x="5000625" y="2054225"/>
          <p14:tracePt t="37609" x="5062538" y="2081213"/>
          <p14:tracePt t="37625" x="5133975" y="2081213"/>
          <p14:tracePt t="37642" x="5170488" y="2071688"/>
          <p14:tracePt t="37659" x="5330825" y="2027238"/>
          <p14:tracePt t="37676" x="5741988" y="1990725"/>
          <p14:tracePt t="37692" x="5902325" y="1982788"/>
          <p14:tracePt t="37709" x="6269038" y="1982788"/>
          <p14:tracePt t="37727" x="6491288" y="1946275"/>
          <p14:tracePt t="37742" x="6626225" y="1946275"/>
          <p14:tracePt t="37759" x="6929438" y="1893888"/>
          <p14:tracePt t="37775" x="7027863" y="1911350"/>
          <p14:tracePt t="37792" x="7188200" y="1928813"/>
          <p14:tracePt t="38137" x="7188200" y="1938338"/>
          <p14:tracePt t="38146" x="7188200" y="1946275"/>
          <p14:tracePt t="38157" x="7188200" y="1955800"/>
          <p14:tracePt t="38167" x="7180263" y="1955800"/>
          <p14:tracePt t="38178" x="7161213" y="1965325"/>
          <p14:tracePt t="38192" x="7126288" y="1973263"/>
          <p14:tracePt t="38209" x="6991350" y="2036763"/>
          <p14:tracePt t="38226" x="6929438" y="2054225"/>
          <p14:tracePt t="38230" x="6867525" y="2071688"/>
          <p14:tracePt t="38242" x="6813550" y="2089150"/>
          <p14:tracePt t="38259" x="6705600" y="2108200"/>
          <p14:tracePt t="38275" x="6643688" y="2116138"/>
          <p14:tracePt t="38293" x="6527800" y="2143125"/>
          <p14:tracePt t="38310" x="6402388" y="2179638"/>
          <p14:tracePt t="38566" x="6375400" y="2179638"/>
          <p14:tracePt t="38576" x="6313488" y="2179638"/>
          <p14:tracePt t="38585" x="6232525" y="2179638"/>
          <p14:tracePt t="38596" x="6161088" y="2179638"/>
          <p14:tracePt t="38609" x="6081713" y="2179638"/>
          <p14:tracePt t="38626" x="5884863" y="2179638"/>
          <p14:tracePt t="38642" x="5795963" y="2179638"/>
          <p14:tracePt t="38659" x="5527675" y="2098675"/>
          <p14:tracePt t="38676" x="5394325" y="2044700"/>
          <p14:tracePt t="38692" x="5224463" y="1982788"/>
          <p14:tracePt t="38914" x="5268913" y="1965325"/>
          <p14:tracePt t="38924" x="5340350" y="1965325"/>
          <p14:tracePt t="38934" x="5429250" y="1965325"/>
          <p14:tracePt t="38944" x="5527675" y="1955800"/>
          <p14:tracePt t="38959" x="5589588" y="1911350"/>
          <p14:tracePt t="38976" x="5670550" y="1884363"/>
          <p14:tracePt t="38994" x="5697538" y="1839913"/>
          <p14:tracePt t="39086" x="5680075" y="1822450"/>
          <p14:tracePt t="39097" x="5554663" y="1822450"/>
          <p14:tracePt t="39108" x="5429250" y="1822450"/>
          <p14:tracePt t="39118" x="5367338" y="1822450"/>
          <p14:tracePt t="39128" x="5330825" y="1822450"/>
          <p14:tracePt t="39142" x="5276850" y="1812925"/>
          <p14:tracePt t="39159" x="5224463" y="1812925"/>
          <p14:tracePt t="39176" x="5214938" y="1812925"/>
          <p14:tracePt t="39477" x="5108575" y="1857375"/>
          <p14:tracePt t="39485" x="5018088" y="1884363"/>
          <p14:tracePt t="39495" x="4919663" y="1911350"/>
          <p14:tracePt t="39509" x="4741863" y="1973263"/>
          <p14:tracePt t="39526" x="4510088" y="2098675"/>
          <p14:tracePt t="39542" x="4446588" y="2170113"/>
          <p14:tracePt t="39559" x="4375150" y="2232025"/>
          <p14:tracePt t="39577" x="4357688" y="2251075"/>
          <p14:tracePt t="39592" x="4357688" y="2259013"/>
          <p14:tracePt t="39609" x="4419600" y="2268538"/>
          <p14:tracePt t="39626" x="4473575" y="2268538"/>
          <p14:tracePt t="39642" x="4608513" y="2232025"/>
          <p14:tracePt t="39659" x="4768850" y="2179638"/>
          <p14:tracePt t="39676" x="4813300" y="2170113"/>
          <p14:tracePt t="39692" x="4884738" y="2116138"/>
          <p14:tracePt t="39710" x="4929188" y="2098675"/>
          <p14:tracePt t="39726" x="4938713" y="2098675"/>
          <p14:tracePt t="39743" x="4946650" y="2098675"/>
          <p14:tracePt t="39772" x="4929188" y="2098675"/>
          <p14:tracePt t="39781" x="4884738" y="2116138"/>
          <p14:tracePt t="39793" x="4768850" y="2152650"/>
          <p14:tracePt t="39809" x="4652963" y="2170113"/>
          <p14:tracePt t="39826" x="4491038" y="2205038"/>
          <p14:tracePt t="39843" x="4375150" y="2214563"/>
          <p14:tracePt t="39859" x="4313238" y="2224088"/>
          <p14:tracePt t="39876" x="4187825" y="2224088"/>
          <p14:tracePt t="39894" x="4089400" y="2224088"/>
          <p14:tracePt t="39909" x="4037013" y="2224088"/>
          <p14:tracePt t="39926" x="3946525" y="2205038"/>
          <p14:tracePt t="39942" x="3902075" y="2197100"/>
          <p14:tracePt t="39960" x="3830638" y="2160588"/>
          <p14:tracePt t="39976" x="3732213" y="2125663"/>
          <p14:tracePt t="39993" x="3679825" y="2098675"/>
          <p14:tracePt t="40009" x="3527425" y="2062163"/>
          <p14:tracePt t="40027" x="3348038" y="2017713"/>
          <p14:tracePt t="40043" x="3276600" y="2000250"/>
          <p14:tracePt t="40059" x="3125788" y="1982788"/>
          <p14:tracePt t="40078" x="2946400" y="1990725"/>
          <p14:tracePt t="40093" x="2884488" y="2027238"/>
          <p14:tracePt t="40109" x="2732088" y="2098675"/>
          <p14:tracePt t="40126" x="2687638" y="2143125"/>
          <p14:tracePt t="40143" x="2670175" y="2160588"/>
          <p14:tracePt t="40161" x="2670175" y="2170113"/>
          <p14:tracePt t="40176" x="2679700" y="2170113"/>
          <p14:tracePt t="40193" x="2813050" y="2160588"/>
          <p14:tracePt t="40210" x="3116263" y="2179638"/>
          <p14:tracePt t="40226" x="3268663" y="2187575"/>
          <p14:tracePt t="40243" x="3705225" y="2187575"/>
          <p14:tracePt t="40261" x="3983038" y="2179638"/>
          <p14:tracePt t="40276" x="4197350" y="2152650"/>
          <p14:tracePt t="40293" x="4545013" y="2125663"/>
          <p14:tracePt t="40310" x="4813300" y="2125663"/>
          <p14:tracePt t="40326" x="5241925" y="2160588"/>
          <p14:tracePt t="40344" x="5661025" y="2170113"/>
          <p14:tracePt t="40359" x="5795963" y="2170113"/>
          <p14:tracePt t="40376" x="6072188" y="2108200"/>
          <p14:tracePt t="40393" x="6180138" y="2098675"/>
          <p14:tracePt t="40409" x="6411913" y="2054225"/>
          <p14:tracePt t="40426" x="6554788" y="2044700"/>
          <p14:tracePt t="40443" x="6581775" y="2044700"/>
          <p14:tracePt t="40459" x="6589713" y="2054225"/>
          <p14:tracePt t="40477" x="6589713" y="2062163"/>
          <p14:tracePt t="40493" x="6581775" y="2081213"/>
          <p14:tracePt t="40510" x="6357938" y="2232025"/>
          <p14:tracePt t="40527" x="6108700" y="2339975"/>
          <p14:tracePt t="83644" x="6081713" y="2374900"/>
          <p14:tracePt t="83655" x="6045200" y="2465388"/>
          <p14:tracePt t="83665" x="6000750" y="2625725"/>
          <p14:tracePt t="83675" x="5946775" y="2813050"/>
          <p14:tracePt t="83687" x="5902325" y="2965450"/>
          <p14:tracePt t="83706" x="5813425" y="3527425"/>
          <p14:tracePt t="83721" x="5813425" y="3598863"/>
          <p14:tracePt t="83737" x="5795963" y="3751263"/>
          <p14:tracePt t="84024" x="5241925" y="4143375"/>
          <p14:tracePt t="84033" x="4830763" y="4411663"/>
          <p14:tracePt t="84043" x="4375150" y="4687888"/>
          <p14:tracePt t="84055" x="3911600" y="4902200"/>
          <p14:tracePt t="84071" x="3500438" y="5153025"/>
          <p14:tracePt t="84088" x="2884488" y="5473700"/>
          <p14:tracePt t="84105" x="2616200" y="5491163"/>
          <p14:tracePt t="84121" x="2554288" y="5456238"/>
          <p14:tracePt t="84340" x="2571750" y="5438775"/>
          <p14:tracePt t="84350" x="2625725" y="5402263"/>
          <p14:tracePt t="84360" x="2679700" y="5367338"/>
          <p14:tracePt t="84371" x="2786063" y="5251450"/>
          <p14:tracePt t="84388" x="3027363" y="5081588"/>
          <p14:tracePt t="84404" x="3571875" y="4867275"/>
          <p14:tracePt t="84421" x="4081463" y="4724400"/>
          <p14:tracePt t="84438" x="4322763" y="4652963"/>
          <p14:tracePt t="84455" x="4687888" y="4554538"/>
          <p14:tracePt t="84473" x="4857750" y="4465638"/>
          <p14:tracePt t="84488" x="4884738" y="4456113"/>
          <p14:tracePt t="84504" x="4929188" y="4456113"/>
          <p14:tracePt t="84521" x="4946650" y="4456113"/>
          <p14:tracePt t="84538" x="5037138" y="4419600"/>
          <p14:tracePt t="84555" x="5143500" y="4394200"/>
          <p14:tracePt t="84571" x="5187950" y="4375150"/>
          <p14:tracePt t="84588" x="5259388" y="4357688"/>
          <p14:tracePt t="84605" x="5286375" y="4367213"/>
          <p14:tracePt t="84621" x="5286375" y="4384675"/>
          <p14:tracePt t="84638" x="5268913" y="4402138"/>
          <p14:tracePt t="84810" x="5419725" y="4322763"/>
          <p14:tracePt t="84820" x="5840413" y="4160838"/>
          <p14:tracePt t="84830" x="6313488" y="3911600"/>
          <p14:tracePt t="84841" x="6823075" y="3776663"/>
          <p14:tracePt t="84854" x="7269163" y="3714750"/>
          <p14:tracePt t="84871" x="8062913" y="3625850"/>
          <p14:tracePt t="84888" x="8331200" y="3616325"/>
          <p14:tracePt t="84904" x="8697913" y="3616325"/>
          <p14:tracePt t="84922" x="9010650" y="3643313"/>
          <p14:tracePt t="84938" x="9134475" y="3714750"/>
          <p14:tracePt t="84955" x="9134475" y="3867150"/>
          <p14:tracePt t="84971" x="9134475" y="3911600"/>
          <p14:tracePt t="84988" x="9134475" y="4062413"/>
          <p14:tracePt t="85004" x="9099550" y="4232275"/>
          <p14:tracePt t="85021" x="9001125" y="4322763"/>
          <p14:tracePt t="85038" x="8537575" y="4660900"/>
          <p14:tracePt t="85055" x="8001000" y="5045075"/>
          <p14:tracePt t="85071" x="7751763" y="5232400"/>
          <p14:tracePt t="85088" x="7394575" y="5456238"/>
          <p14:tracePt t="85107" x="7197725" y="5510213"/>
          <p14:tracePt t="96948" x="7000875" y="5268913"/>
          <p14:tracePt t="96957" x="6973888" y="5197475"/>
          <p14:tracePt t="96967" x="6929438" y="5143500"/>
          <p14:tracePt t="96977" x="6884988" y="5108575"/>
          <p14:tracePt t="96991" x="6786563" y="5037138"/>
          <p14:tracePt t="97008" x="6473825" y="4946650"/>
          <p14:tracePt t="97024" x="6276975" y="4875213"/>
          <p14:tracePt t="97041" x="5894388" y="4714875"/>
          <p14:tracePt t="97059" x="5776913" y="4545013"/>
          <p14:tracePt t="97074" x="5741988" y="4456113"/>
          <p14:tracePt t="97091" x="5732463" y="4179888"/>
          <p14:tracePt t="97108" x="5786438" y="4000500"/>
          <p14:tracePt t="97125" x="5946775" y="3643313"/>
          <p14:tracePt t="97142" x="6232525" y="3330575"/>
          <p14:tracePt t="97158" x="6330950" y="3232150"/>
          <p14:tracePt t="97174" x="6429375" y="3133725"/>
          <p14:tracePt t="97223" x="6419850" y="3125788"/>
          <p14:tracePt t="97233" x="6340475" y="3125788"/>
          <p14:tracePt t="97244" x="6197600" y="3125788"/>
          <p14:tracePt t="97258" x="5991225" y="3160713"/>
          <p14:tracePt t="97274" x="5572125" y="3205163"/>
          <p14:tracePt t="97291" x="5268913" y="3251200"/>
          <p14:tracePt t="97309" x="5062538" y="3276600"/>
          <p14:tracePt t="97590" x="5037138" y="3268663"/>
          <p14:tracePt t="97601" x="4991100" y="3232150"/>
          <p14:tracePt t="97611" x="4946650" y="3179763"/>
          <p14:tracePt t="97624" x="4848225" y="3027363"/>
          <p14:tracePt t="97642" x="4679950" y="2660650"/>
          <p14:tracePt t="97658" x="4633913" y="2554288"/>
          <p14:tracePt t="97674" x="4589463" y="2393950"/>
          <p14:tracePt t="97693" x="4589463" y="2224088"/>
          <p14:tracePt t="97708" x="4589463" y="2187575"/>
          <p14:tracePt t="97724" x="4589463" y="2116138"/>
          <p14:tracePt t="97741" x="4589463" y="21082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15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305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Computer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2040550" y="935579"/>
            <a:ext cx="4736759" cy="336536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228608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Topics of </a:t>
            </a:r>
          </a:p>
          <a:p>
            <a:pPr algn="r"/>
            <a:r>
              <a:rPr lang="en-US" sz="2000" dirty="0" smtClean="0">
                <a:latin typeface="+mj-lt"/>
              </a:rPr>
              <a:t>this lecture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040550" y="4867343"/>
            <a:ext cx="4736759" cy="1251517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5672145"/>
      </p:ext>
    </p:extLst>
  </p:cSld>
  <p:clrMapOvr>
    <a:masterClrMapping/>
  </p:clrMapOvr>
  <p:transition advTm="1845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17" grpId="0"/>
      <p:bldP spid="21" grpId="0" animBg="1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42559" y="4565593"/>
            <a:ext cx="7702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  <a:cs typeface="Neo Sans Intel"/>
              </a:rPr>
              <a:t>But, combinational circuits have a significant limitation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Neo Sans Intel"/>
              </a:rPr>
              <a:t>: 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they 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cannot remember any information</a:t>
            </a:r>
            <a:endParaRPr lang="en-US" sz="2400" dirty="0">
              <a:solidFill>
                <a:schemeClr val="accent1"/>
              </a:solidFill>
              <a:latin typeface="+mj-lt"/>
              <a:cs typeface="Neo Sans Int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Combinational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79580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If the output of a function is completely defined by the current input then the function is called </a:t>
            </a:r>
            <a:r>
              <a:rPr lang="en-US" i="1" dirty="0" smtClean="0">
                <a:solidFill>
                  <a:schemeClr val="accent1"/>
                </a:solidFill>
              </a:rPr>
              <a:t>combinational</a:t>
            </a:r>
            <a:r>
              <a:rPr lang="en-US" dirty="0"/>
              <a:t>: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90839" y="1830283"/>
            <a:ext cx="315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+mj-lt"/>
              </a:rPr>
              <a:t>Q</a:t>
            </a:r>
            <a:r>
              <a:rPr lang="en-US" sz="2000" dirty="0" err="1" smtClean="0">
                <a:latin typeface="+mj-lt"/>
              </a:rPr>
              <a:t>t</a:t>
            </a:r>
            <a:r>
              <a:rPr lang="en-US" sz="2800" dirty="0" smtClean="0">
                <a:latin typeface="+mj-lt"/>
              </a:rPr>
              <a:t> = </a:t>
            </a:r>
            <a:r>
              <a:rPr lang="en-US" sz="2800" dirty="0">
                <a:latin typeface="+mj-lt"/>
              </a:rPr>
              <a:t>F</a:t>
            </a:r>
            <a:r>
              <a:rPr lang="en-US" sz="2800" dirty="0" smtClean="0">
                <a:latin typeface="+mj-lt"/>
              </a:rPr>
              <a:t>(</a:t>
            </a:r>
            <a:r>
              <a:rPr lang="en-US" sz="2800" dirty="0" err="1" smtClean="0">
                <a:latin typeface="+mj-lt"/>
              </a:rPr>
              <a:t>x</a:t>
            </a:r>
            <a:r>
              <a:rPr lang="en-US" dirty="0" err="1" smtClean="0">
                <a:latin typeface="+mj-lt"/>
              </a:rPr>
              <a:t>t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dirty="0" err="1" smtClean="0">
                <a:latin typeface="+mj-lt"/>
              </a:rPr>
              <a:t>y</a:t>
            </a:r>
            <a:r>
              <a:rPr lang="en-US" dirty="0" err="1">
                <a:latin typeface="+mj-lt"/>
              </a:rPr>
              <a:t>t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dirty="0" err="1" smtClean="0">
                <a:latin typeface="+mj-lt"/>
              </a:rPr>
              <a:t>z</a:t>
            </a:r>
            <a:r>
              <a:rPr lang="en-US" dirty="0" err="1" smtClean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, …</a:t>
            </a:r>
            <a:r>
              <a:rPr lang="en-US" sz="2800" dirty="0" smtClean="0">
                <a:latin typeface="+mj-lt"/>
              </a:rPr>
              <a:t>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5694" y="2516356"/>
            <a:ext cx="8228012" cy="2717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Combinational circuit (scheme) is an implementation of a combinational function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A lot of things can be implemented using combinational circuits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Just a few examples that we already know: adder, decoder, multiplexer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But, combinational circuits have a significant limitation:</a:t>
            </a:r>
            <a:endParaRPr lang="en-US" dirty="0">
              <a:latin typeface="+mj-lt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617583"/>
      </p:ext>
    </p:extLst>
  </p:cSld>
  <p:clrMapOvr>
    <a:masterClrMapping/>
  </p:clrMapOvr>
  <p:transition advTm="7078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409575"/>
            <a:ext cx="8229600" cy="545465"/>
          </a:xfrm>
        </p:spPr>
        <p:txBody>
          <a:bodyPr/>
          <a:lstStyle/>
          <a:p>
            <a:r>
              <a:rPr lang="en-US" dirty="0" smtClean="0"/>
              <a:t>Sequential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1026987"/>
            <a:ext cx="7872412" cy="188893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If the output of a function depends not only on the current input, but on the previous state, then the function is called </a:t>
            </a:r>
            <a:r>
              <a:rPr lang="en-US" i="1" dirty="0" smtClean="0">
                <a:solidFill>
                  <a:schemeClr val="accent1"/>
                </a:solidFill>
              </a:rPr>
              <a:t>sequential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3790" y="2294181"/>
            <a:ext cx="362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61922"/>
                </a:solidFill>
                <a:latin typeface="+mj-lt"/>
              </a:rPr>
              <a:t>Q</a:t>
            </a:r>
            <a:r>
              <a:rPr lang="en-US" dirty="0" err="1">
                <a:solidFill>
                  <a:srgbClr val="061922"/>
                </a:solidFill>
                <a:latin typeface="+mj-lt"/>
              </a:rPr>
              <a:t>t</a:t>
            </a:r>
            <a:r>
              <a:rPr lang="en-US" dirty="0">
                <a:solidFill>
                  <a:srgbClr val="061922"/>
                </a:solidFill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= F(</a:t>
            </a:r>
            <a:r>
              <a:rPr lang="en-US" sz="2400" dirty="0" err="1">
                <a:latin typeface="+mj-lt"/>
              </a:rPr>
              <a:t>x</a:t>
            </a:r>
            <a:r>
              <a:rPr lang="en-US" sz="1600" dirty="0" err="1">
                <a:latin typeface="+mj-lt"/>
              </a:rPr>
              <a:t>t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y</a:t>
            </a:r>
            <a:r>
              <a:rPr lang="en-US" sz="1600" dirty="0" err="1">
                <a:latin typeface="+mj-lt"/>
              </a:rPr>
              <a:t>t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z</a:t>
            </a:r>
            <a:r>
              <a:rPr lang="en-US" sz="1600" dirty="0" err="1">
                <a:latin typeface="+mj-lt"/>
              </a:rPr>
              <a:t>t</a:t>
            </a:r>
            <a:r>
              <a:rPr lang="en-US" sz="2400" dirty="0" smtClean="0">
                <a:latin typeface="+mj-lt"/>
              </a:rPr>
              <a:t>, …, 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Q</a:t>
            </a:r>
            <a:r>
              <a:rPr lang="en-US" sz="1600" dirty="0" smtClean="0">
                <a:solidFill>
                  <a:schemeClr val="accent1"/>
                </a:solidFill>
                <a:latin typeface="+mj-lt"/>
              </a:rPr>
              <a:t>t-1</a:t>
            </a:r>
            <a:r>
              <a:rPr lang="en-US" sz="2400" dirty="0" smtClean="0">
                <a:latin typeface="+mj-lt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0379" y="2344136"/>
            <a:ext cx="297180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F(x</a:t>
            </a:r>
            <a:r>
              <a:rPr lang="en-US" sz="1600" dirty="0" smtClean="0">
                <a:solidFill>
                  <a:schemeClr val="accent1"/>
                </a:solidFill>
                <a:latin typeface="+mj-lt"/>
              </a:rPr>
              <a:t>t-1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, y</a:t>
            </a:r>
            <a:r>
              <a:rPr lang="en-US" sz="1600" dirty="0" smtClean="0">
                <a:solidFill>
                  <a:schemeClr val="accent1"/>
                </a:solidFill>
                <a:latin typeface="+mj-lt"/>
              </a:rPr>
              <a:t>t-1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, z</a:t>
            </a:r>
            <a:r>
              <a:rPr lang="en-US" sz="1600" dirty="0" smtClean="0">
                <a:solidFill>
                  <a:schemeClr val="accent1"/>
                </a:solidFill>
                <a:latin typeface="+mj-lt"/>
              </a:rPr>
              <a:t>t-1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, 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…, </a:t>
            </a:r>
            <a:r>
              <a:rPr lang="en-US" sz="2400" dirty="0" smtClean="0">
                <a:solidFill>
                  <a:srgbClr val="7030A0"/>
                </a:solidFill>
                <a:latin typeface="+mj-lt"/>
              </a:rPr>
              <a:t>Q</a:t>
            </a:r>
            <a:r>
              <a:rPr lang="en-US" sz="1600" dirty="0" smtClean="0">
                <a:solidFill>
                  <a:srgbClr val="7030A0"/>
                </a:solidFill>
                <a:latin typeface="+mj-lt"/>
              </a:rPr>
              <a:t>t-2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)</a:t>
            </a:r>
            <a:r>
              <a:rPr lang="en-US" sz="2400" dirty="0" smtClean="0">
                <a:latin typeface="+mj-lt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438" y="2302309"/>
            <a:ext cx="32207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400" dirty="0" smtClean="0">
                <a:solidFill>
                  <a:srgbClr val="7030A0"/>
                </a:solidFill>
                <a:latin typeface="+mj-lt"/>
              </a:rPr>
              <a:t>F(x</a:t>
            </a:r>
            <a:r>
              <a:rPr lang="en-US" sz="1600" dirty="0" smtClean="0">
                <a:solidFill>
                  <a:srgbClr val="7030A0"/>
                </a:solidFill>
                <a:latin typeface="+mj-lt"/>
              </a:rPr>
              <a:t>t-2</a:t>
            </a:r>
            <a:r>
              <a:rPr lang="en-US" sz="2400" dirty="0" smtClean="0">
                <a:solidFill>
                  <a:srgbClr val="7030A0"/>
                </a:solidFill>
                <a:latin typeface="+mj-lt"/>
              </a:rPr>
              <a:t>, y</a:t>
            </a:r>
            <a:r>
              <a:rPr lang="en-US" sz="1600" dirty="0" smtClean="0">
                <a:solidFill>
                  <a:srgbClr val="7030A0"/>
                </a:solidFill>
                <a:latin typeface="+mj-lt"/>
              </a:rPr>
              <a:t>t-2</a:t>
            </a:r>
            <a:r>
              <a:rPr lang="en-US" sz="2400" dirty="0" smtClean="0">
                <a:solidFill>
                  <a:srgbClr val="7030A0"/>
                </a:solidFill>
                <a:latin typeface="+mj-lt"/>
              </a:rPr>
              <a:t>, z</a:t>
            </a:r>
            <a:r>
              <a:rPr lang="en-US" sz="1600" dirty="0" smtClean="0">
                <a:solidFill>
                  <a:srgbClr val="7030A0"/>
                </a:solidFill>
                <a:latin typeface="+mj-lt"/>
              </a:rPr>
              <a:t>t-2</a:t>
            </a:r>
            <a:r>
              <a:rPr lang="en-US" sz="2400" dirty="0" smtClean="0">
                <a:solidFill>
                  <a:srgbClr val="7030A0"/>
                </a:solidFill>
                <a:latin typeface="+mj-lt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+mj-lt"/>
              </a:rPr>
              <a:t>…, </a:t>
            </a:r>
            <a:r>
              <a:rPr lang="en-US" sz="2400" dirty="0" smtClean="0">
                <a:solidFill>
                  <a:srgbClr val="00B050"/>
                </a:solidFill>
                <a:latin typeface="+mj-lt"/>
              </a:rPr>
              <a:t>Q</a:t>
            </a:r>
            <a:r>
              <a:rPr lang="en-US" sz="1600" dirty="0" smtClean="0">
                <a:solidFill>
                  <a:srgbClr val="00B050"/>
                </a:solidFill>
                <a:latin typeface="+mj-lt"/>
              </a:rPr>
              <a:t>t-3</a:t>
            </a:r>
            <a:r>
              <a:rPr lang="en-US" sz="2400" dirty="0" smtClean="0">
                <a:solidFill>
                  <a:srgbClr val="7030A0"/>
                </a:solidFill>
                <a:latin typeface="+mj-lt"/>
              </a:rPr>
              <a:t>)</a:t>
            </a:r>
            <a:r>
              <a:rPr lang="en-US" sz="2400" dirty="0" smtClean="0">
                <a:solidFill>
                  <a:schemeClr val="accent1"/>
                </a:solidFill>
                <a:latin typeface="+mj-lt"/>
              </a:rPr>
              <a:t>)</a:t>
            </a:r>
            <a:r>
              <a:rPr lang="en-US" sz="2400" dirty="0" smtClean="0">
                <a:latin typeface="+mj-lt"/>
              </a:rPr>
              <a:t>)</a:t>
            </a:r>
          </a:p>
        </p:txBody>
      </p:sp>
      <p:grpSp>
        <p:nvGrpSpPr>
          <p:cNvPr id="9" name="Group 8" hidden="1"/>
          <p:cNvGrpSpPr/>
          <p:nvPr/>
        </p:nvGrpSpPr>
        <p:grpSpPr>
          <a:xfrm>
            <a:off x="680720" y="2907242"/>
            <a:ext cx="8006080" cy="536998"/>
            <a:chOff x="680720" y="2907242"/>
            <a:chExt cx="8006080" cy="536998"/>
          </a:xfrm>
        </p:grpSpPr>
        <p:sp>
          <p:nvSpPr>
            <p:cNvPr id="8" name="Rectangle 7"/>
            <p:cNvSpPr/>
            <p:nvPr/>
          </p:nvSpPr>
          <p:spPr bwMode="auto">
            <a:xfrm>
              <a:off x="680720" y="2907242"/>
              <a:ext cx="8006080" cy="53699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73790" y="2907242"/>
              <a:ext cx="362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61922"/>
                  </a:solidFill>
                  <a:latin typeface="Neo Sans Intel" pitchFamily="34" charset="0"/>
                </a:rPr>
                <a:t>Q</a:t>
              </a:r>
              <a:r>
                <a:rPr lang="en-US" dirty="0" err="1">
                  <a:solidFill>
                    <a:srgbClr val="061922"/>
                  </a:solidFill>
                  <a:latin typeface="Neo Sans Intel" pitchFamily="34" charset="0"/>
                </a:rPr>
                <a:t>t</a:t>
              </a:r>
              <a:r>
                <a:rPr lang="en-US" dirty="0">
                  <a:solidFill>
                    <a:srgbClr val="061922"/>
                  </a:solidFill>
                  <a:latin typeface="Neo Sans Intel" pitchFamily="34" charset="0"/>
                </a:rPr>
                <a:t> </a:t>
              </a:r>
              <a:r>
                <a:rPr lang="en-US" sz="2400" dirty="0" smtClean="0">
                  <a:latin typeface="Neo Sans Intel" pitchFamily="34" charset="0"/>
                </a:rPr>
                <a:t>= F(</a:t>
              </a:r>
              <a:r>
                <a:rPr lang="en-US" sz="2400" dirty="0" err="1">
                  <a:latin typeface="Neo Sans Intel" pitchFamily="34" charset="0"/>
                </a:rPr>
                <a:t>x</a:t>
              </a:r>
              <a:r>
                <a:rPr lang="en-US" sz="1600" dirty="0" err="1">
                  <a:latin typeface="Neo Sans Intel" pitchFamily="34" charset="0"/>
                </a:rPr>
                <a:t>t</a:t>
              </a:r>
              <a:r>
                <a:rPr lang="en-US" sz="2400" dirty="0">
                  <a:latin typeface="Neo Sans Intel" pitchFamily="34" charset="0"/>
                </a:rPr>
                <a:t>, </a:t>
              </a:r>
              <a:r>
                <a:rPr lang="en-US" sz="2400" dirty="0" err="1">
                  <a:latin typeface="Neo Sans Intel" pitchFamily="34" charset="0"/>
                </a:rPr>
                <a:t>y</a:t>
              </a:r>
              <a:r>
                <a:rPr lang="en-US" sz="1600" dirty="0" err="1">
                  <a:latin typeface="Neo Sans Intel" pitchFamily="34" charset="0"/>
                </a:rPr>
                <a:t>t</a:t>
              </a:r>
              <a:r>
                <a:rPr lang="en-US" sz="2400" dirty="0">
                  <a:latin typeface="Neo Sans Intel" pitchFamily="34" charset="0"/>
                </a:rPr>
                <a:t>, </a:t>
              </a:r>
              <a:r>
                <a:rPr lang="en-US" sz="2400" dirty="0" err="1">
                  <a:latin typeface="Neo Sans Intel" pitchFamily="34" charset="0"/>
                </a:rPr>
                <a:t>z</a:t>
              </a:r>
              <a:r>
                <a:rPr lang="en-US" sz="1600" dirty="0" err="1">
                  <a:latin typeface="Neo Sans Intel" pitchFamily="34" charset="0"/>
                </a:rPr>
                <a:t>t</a:t>
              </a:r>
              <a:r>
                <a:rPr lang="en-US" sz="2400" dirty="0" smtClean="0">
                  <a:latin typeface="Neo Sans Intel" pitchFamily="34" charset="0"/>
                </a:rPr>
                <a:t>, …, </a:t>
              </a:r>
              <a:r>
                <a:rPr lang="en-US" sz="2400" dirty="0">
                  <a:solidFill>
                    <a:schemeClr val="accent1"/>
                  </a:solidFill>
                  <a:latin typeface="Neo Sans Intel" pitchFamily="34" charset="0"/>
                </a:rPr>
                <a:t>Q</a:t>
              </a:r>
              <a:r>
                <a:rPr lang="en-US" sz="1600" dirty="0" smtClean="0">
                  <a:solidFill>
                    <a:schemeClr val="accent1"/>
                  </a:solidFill>
                  <a:latin typeface="Neo Sans Intel" pitchFamily="34" charset="0"/>
                </a:rPr>
                <a:t>t-1</a:t>
              </a:r>
              <a:r>
                <a:rPr lang="en-US" sz="2400" dirty="0" smtClean="0">
                  <a:latin typeface="Neo Sans Intel" pitchFamily="34" charset="0"/>
                </a:rPr>
                <a:t>)</a:t>
              </a:r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79108" y="3034656"/>
            <a:ext cx="7872412" cy="2929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eaLnBrk="1" hangingPunct="1">
              <a:spcBef>
                <a:spcPct val="75000"/>
              </a:spcBef>
              <a:buFont typeface="Arial" pitchFamily="34" charset="0"/>
              <a:buChar char="•"/>
              <a:defRPr sz="2400" b="0" i="1">
                <a:solidFill>
                  <a:schemeClr val="accent1"/>
                </a:solidFill>
                <a:latin typeface="Neo Sans Intel"/>
                <a:cs typeface="Neo Sans Intel"/>
              </a:defRPr>
            </a:lvl1pPr>
            <a:lvl2pPr marL="185738" indent="-184150" eaLnBrk="1" hangingPunct="1">
              <a:spcBef>
                <a:spcPct val="40000"/>
              </a:spcBef>
              <a:buClr>
                <a:schemeClr val="tx1"/>
              </a:buClr>
              <a:buFont typeface="Times" pitchFamily="18" charset="0"/>
              <a:buChar char="•"/>
              <a:defRPr sz="2200" b="0" i="0">
                <a:latin typeface="Neo Sans Intel"/>
                <a:cs typeface="Neo Sans Intel"/>
              </a:defRPr>
            </a:lvl2pPr>
            <a:lvl3pPr marL="414338" indent="-227013" eaLnBrk="1" hangingPunct="1">
              <a:spcBef>
                <a:spcPct val="20000"/>
              </a:spcBef>
              <a:buClr>
                <a:schemeClr val="bg2"/>
              </a:buClr>
              <a:buFont typeface="Neo Sans Intel" pitchFamily="34" charset="0"/>
              <a:buChar char="–"/>
              <a:defRPr sz="2000" b="0" i="0">
                <a:latin typeface="Neo Sans Intel"/>
                <a:cs typeface="Neo Sans Intel"/>
              </a:defRPr>
            </a:lvl3pPr>
            <a:lvl4pPr marL="568325" indent="-152400" eaLnBrk="1" hangingPunct="1">
              <a:spcBef>
                <a:spcPct val="20000"/>
              </a:spcBef>
              <a:buClr>
                <a:schemeClr val="bg2"/>
              </a:buClr>
              <a:buFont typeface="Neo Sans Intel" pitchFamily="34" charset="0"/>
              <a:buChar char="–"/>
              <a:defRPr sz="1800" b="0" i="0">
                <a:latin typeface="Neo Sans Intel"/>
                <a:cs typeface="Neo Sans Intel"/>
              </a:defRPr>
            </a:lvl4pPr>
            <a:lvl5pPr marL="762000" indent="-192088" eaLnBrk="1" hangingPunct="1">
              <a:spcBef>
                <a:spcPct val="20000"/>
              </a:spcBef>
              <a:buClr>
                <a:schemeClr val="bg2"/>
              </a:buClr>
              <a:buChar char="–"/>
              <a:defRPr sz="1800" b="0" i="0">
                <a:latin typeface="Neo Sans Intel"/>
                <a:cs typeface="Neo Sans Intel"/>
              </a:defRPr>
            </a:lvl5pPr>
            <a:lvl6pPr marL="12192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latin typeface="+mn-lt"/>
                <a:cs typeface="+mn-cs"/>
              </a:defRPr>
            </a:lvl6pPr>
            <a:lvl7pPr marL="16764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latin typeface="+mn-lt"/>
                <a:cs typeface="+mn-cs"/>
              </a:defRPr>
            </a:lvl7pPr>
            <a:lvl8pPr marL="21336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latin typeface="+mn-lt"/>
                <a:cs typeface="+mn-cs"/>
              </a:defRPr>
            </a:lvl8pPr>
            <a:lvl9pPr marL="25908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latin typeface="+mn-lt"/>
                <a:cs typeface="+mn-cs"/>
              </a:defRPr>
            </a:lvl9pPr>
          </a:lstStyle>
          <a:p>
            <a:r>
              <a:rPr lang="en-US" i="0" dirty="0">
                <a:solidFill>
                  <a:schemeClr val="tx1"/>
                </a:solidFill>
                <a:latin typeface="+mj-lt"/>
              </a:rPr>
              <a:t>Sequential </a:t>
            </a:r>
            <a:r>
              <a:rPr lang="en-US" i="0" dirty="0" smtClean="0">
                <a:solidFill>
                  <a:schemeClr val="tx1"/>
                </a:solidFill>
                <a:latin typeface="+mj-lt"/>
              </a:rPr>
              <a:t>circuit </a:t>
            </a:r>
            <a:r>
              <a:rPr lang="en-US" i="0" dirty="0">
                <a:solidFill>
                  <a:schemeClr val="tx1"/>
                </a:solidFill>
                <a:latin typeface="+mj-lt"/>
              </a:rPr>
              <a:t>is an implementation of a sequential </a:t>
            </a:r>
            <a:r>
              <a:rPr lang="en-US" i="0" dirty="0" smtClean="0">
                <a:solidFill>
                  <a:schemeClr val="tx1"/>
                </a:solidFill>
                <a:latin typeface="+mj-lt"/>
              </a:rPr>
              <a:t>function</a:t>
            </a:r>
          </a:p>
          <a:p>
            <a:r>
              <a:rPr lang="en-US" i="0" dirty="0" smtClean="0">
                <a:solidFill>
                  <a:schemeClr val="tx1"/>
                </a:solidFill>
                <a:latin typeface="+mj-lt"/>
              </a:rPr>
              <a:t>Their main advantage is ability to remember the previous state</a:t>
            </a:r>
          </a:p>
          <a:p>
            <a:pPr marL="690563" lvl="2" indent="-344488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Any </a:t>
            </a:r>
            <a:r>
              <a:rPr lang="en-US" dirty="0" smtClean="0">
                <a:latin typeface="+mj-lt"/>
              </a:rPr>
              <a:t>circuit </a:t>
            </a:r>
            <a:r>
              <a:rPr lang="en-US" dirty="0">
                <a:latin typeface="+mj-lt"/>
              </a:rPr>
              <a:t>with memory is a sequential </a:t>
            </a:r>
            <a:r>
              <a:rPr lang="en-US" dirty="0" smtClean="0">
                <a:latin typeface="+mj-lt"/>
              </a:rPr>
              <a:t>circuit</a:t>
            </a:r>
          </a:p>
          <a:p>
            <a:pPr marL="342900" lvl="1" indent="-342900">
              <a:spcBef>
                <a:spcPct val="75000"/>
              </a:spcBef>
              <a:buFont typeface="Arial" pitchFamily="34" charset="0"/>
              <a:buChar char="•"/>
            </a:pPr>
            <a:r>
              <a:rPr lang="en-US" sz="2400" b="1" dirty="0">
                <a:latin typeface="+mj-lt"/>
              </a:rPr>
              <a:t>Sequential circuits are able to store information</a:t>
            </a:r>
          </a:p>
          <a:p>
            <a:pPr marL="690563" lvl="2" indent="-344488">
              <a:buFont typeface="Arial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7692977"/>
      </p:ext>
    </p:extLst>
  </p:cSld>
  <p:clrMapOvr>
    <a:masterClrMapping/>
  </p:clrMapOvr>
  <p:transition advTm="12795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  <p:bldP spid="5" grpId="0" animBg="1"/>
      <p:bldP spid="6" grpId="0" animBg="1"/>
    </p:bldLst>
  </p:timing>
  <p:extLst mod="1">
    <p:ext uri="{3A86A75C-4F4B-4683-9AE1-C65F6400EC91}">
      <p14:laserTraceLst xmlns:p14="http://schemas.microsoft.com/office/powerpoint/2010/main">
        <p14:tracePtLst>
          <p14:tracePt t="51127" x="6473825" y="5429250"/>
          <p14:tracePt t="51314" x="6483350" y="5384800"/>
          <p14:tracePt t="51324" x="6537325" y="5259388"/>
          <p14:tracePt t="51334" x="6634163" y="4902200"/>
          <p14:tracePt t="51344" x="6759575" y="4598988"/>
          <p14:tracePt t="51358" x="6965950" y="4133850"/>
          <p14:tracePt t="51376" x="7259638" y="3652838"/>
          <p14:tracePt t="51392" x="7358063" y="3500438"/>
          <p14:tracePt t="51408" x="7419975" y="3295650"/>
          <p14:tracePt t="51424" x="7439025" y="3251200"/>
          <p14:tracePt t="51441" x="7456488" y="3214688"/>
          <p14:tracePt t="51458" x="7456488" y="3197225"/>
          <p14:tracePt t="51734" x="7456488" y="3170238"/>
          <p14:tracePt t="51744" x="7466013" y="3108325"/>
          <p14:tracePt t="51754" x="7483475" y="3009900"/>
          <p14:tracePt t="51764" x="7483475" y="2938463"/>
          <p14:tracePt t="51775" x="7491413" y="2867025"/>
          <p14:tracePt t="51792" x="7491413" y="2803525"/>
          <p14:tracePt t="51808" x="7491413" y="2741613"/>
          <p14:tracePt t="52021" x="7491413" y="2732088"/>
          <p14:tracePt t="52031" x="7491413" y="2724150"/>
          <p14:tracePt t="52205" x="7491413" y="2714625"/>
          <p14:tracePt t="52911" x="7483475" y="2714625"/>
          <p14:tracePt t="52922" x="7473950" y="2714625"/>
          <p14:tracePt t="52983" x="7466013" y="2714625"/>
          <p14:tracePt t="53034" x="7277100" y="2697163"/>
          <p14:tracePt t="53044" x="6616700" y="2741613"/>
          <p14:tracePt t="53054" x="6340475" y="2759075"/>
          <p14:tracePt t="53064" x="6259513" y="2768600"/>
          <p14:tracePt t="53075" x="6251575" y="2768600"/>
          <p14:tracePt t="53092" x="6242050" y="2768600"/>
          <p14:tracePt t="53108" x="6232525" y="2768600"/>
          <p14:tracePt t="53136" x="6143625" y="2751138"/>
          <p14:tracePt t="53147" x="5875338" y="2732088"/>
          <p14:tracePt t="53158" x="5653088" y="2732088"/>
          <p14:tracePt t="53175" x="5518150" y="2724150"/>
          <p14:tracePt t="53191" x="5045075" y="2776538"/>
          <p14:tracePt t="53208" x="4598988" y="2919413"/>
          <p14:tracePt t="53226" x="4483100" y="2973388"/>
          <p14:tracePt t="53242" x="4375150" y="2982913"/>
          <p14:tracePt t="53275" x="4375150" y="2955925"/>
          <p14:tracePt t="53292" x="4375150" y="2938463"/>
          <p14:tracePt t="53422" x="4394200" y="2938463"/>
          <p14:tracePt t="53432" x="4456113" y="2919413"/>
          <p14:tracePt t="53444" x="4518025" y="2911475"/>
          <p14:tracePt t="53459" x="4581525" y="2894013"/>
          <p14:tracePt t="53476" x="4732338" y="2874963"/>
          <p14:tracePt t="53492" x="4795838" y="2867025"/>
          <p14:tracePt t="53509" x="4919663" y="2840038"/>
          <p14:tracePt t="53526" x="5133975" y="2813050"/>
          <p14:tracePt t="53542" x="5251450" y="2795588"/>
          <p14:tracePt t="53559" x="5394325" y="2776538"/>
          <p14:tracePt t="53576" x="5599113" y="2741613"/>
          <p14:tracePt t="53592" x="5670550" y="2732088"/>
          <p14:tracePt t="53608" x="5813425" y="2705100"/>
          <p14:tracePt t="53627" x="6072188" y="2679700"/>
          <p14:tracePt t="53643" x="6197600" y="2670175"/>
          <p14:tracePt t="53659" x="6348413" y="2670175"/>
          <p14:tracePt t="53675" x="6465888" y="2670175"/>
          <p14:tracePt t="53692" x="6715125" y="2670175"/>
          <p14:tracePt t="53709" x="6884988" y="2670175"/>
          <p14:tracePt t="53725" x="6919913" y="2660650"/>
          <p14:tracePt t="53852" x="6956425" y="2660650"/>
          <p14:tracePt t="53873" x="6956425" y="2670175"/>
          <p14:tracePt t="53946" x="6965950" y="2670175"/>
          <p14:tracePt t="53955" x="6973888" y="2670175"/>
          <p14:tracePt t="53965" x="7037388" y="2670175"/>
          <p14:tracePt t="53977" x="7116763" y="2670175"/>
          <p14:tracePt t="53992" x="7161213" y="2670175"/>
          <p14:tracePt t="54009" x="7188200" y="2670175"/>
          <p14:tracePt t="54252" x="7188200" y="2679700"/>
          <p14:tracePt t="54263" x="7188200" y="2687638"/>
          <p14:tracePt t="54272" x="7197725" y="2687638"/>
          <p14:tracePt t="54283" x="7197725" y="2697163"/>
          <p14:tracePt t="54294" x="7197725" y="2705100"/>
          <p14:tracePt t="54308" x="7205663" y="2714625"/>
          <p14:tracePt t="54325" x="7205663" y="2741613"/>
          <p14:tracePt t="54344" x="7205663" y="2768600"/>
          <p14:tracePt t="54359" x="7205663" y="2776538"/>
          <p14:tracePt t="54375" x="7205663" y="2803525"/>
          <p14:tracePt t="54392" x="7205663" y="2813050"/>
          <p14:tracePt t="54408" x="7205663" y="2840038"/>
          <p14:tracePt t="54426" x="7205663" y="2847975"/>
          <p14:tracePt t="54459" x="7205663" y="2857500"/>
          <p14:tracePt t="54538" x="7197725" y="2857500"/>
          <p14:tracePt t="54548" x="7180263" y="2867025"/>
          <p14:tracePt t="54559" x="7153275" y="2884488"/>
          <p14:tracePt t="54576" x="7134225" y="2911475"/>
          <p14:tracePt t="54593" x="7108825" y="2928938"/>
          <p14:tracePt t="54610" x="7037388" y="3017838"/>
          <p14:tracePt t="54626" x="6965950" y="3054350"/>
          <p14:tracePt t="54642" x="6840538" y="3116263"/>
          <p14:tracePt t="54659" x="6777038" y="3133725"/>
          <p14:tracePt t="54676" x="6616700" y="3160713"/>
          <p14:tracePt t="54692" x="6402388" y="3187700"/>
          <p14:tracePt t="54709" x="6296025" y="3197225"/>
          <p14:tracePt t="54726" x="6126163" y="3197225"/>
          <p14:tracePt t="54743" x="5946775" y="3197225"/>
          <p14:tracePt t="54759" x="5857875" y="3214688"/>
          <p14:tracePt t="54776" x="5688013" y="3224213"/>
          <p14:tracePt t="54793" x="5438775" y="3241675"/>
          <p14:tracePt t="54809" x="5313363" y="3251200"/>
          <p14:tracePt t="54825" x="5072063" y="3295650"/>
          <p14:tracePt t="54842" x="4911725" y="3313113"/>
          <p14:tracePt t="54859" x="4697413" y="3367088"/>
          <p14:tracePt t="54876" x="4483100" y="3402013"/>
          <p14:tracePt t="54892" x="4375150" y="3419475"/>
          <p14:tracePt t="54909" x="4197350" y="3402013"/>
          <p14:tracePt t="54927" x="3965575" y="3429000"/>
          <p14:tracePt t="54942" x="3848100" y="3438525"/>
          <p14:tracePt t="54959" x="3625850" y="3455988"/>
          <p14:tracePt t="54976" x="3500438" y="3465513"/>
          <p14:tracePt t="54992" x="3251200" y="3455988"/>
          <p14:tracePt t="55009" x="3062288" y="3438525"/>
          <p14:tracePt t="55025" x="2965450" y="3419475"/>
          <p14:tracePt t="55042" x="2679700" y="3394075"/>
          <p14:tracePt t="55491" x="2598738" y="3367088"/>
          <p14:tracePt t="55500" x="2517775" y="3367088"/>
          <p14:tracePt t="55511" x="2401888" y="3313113"/>
          <p14:tracePt t="55526" x="2251075" y="3259138"/>
          <p14:tracePt t="55542" x="1973263" y="3160713"/>
          <p14:tracePt t="55559" x="1893888" y="3125788"/>
          <p14:tracePt t="55576" x="1751013" y="3062288"/>
          <p14:tracePt t="55593" x="1643063" y="3017838"/>
          <p14:tracePt t="55609" x="1589088" y="2990850"/>
          <p14:tracePt t="55626" x="1527175" y="2928938"/>
          <p14:tracePt t="55643" x="1473200" y="2901950"/>
          <p14:tracePt t="55660" x="1438275" y="2867025"/>
          <p14:tracePt t="55676" x="1384300" y="2847975"/>
          <p14:tracePt t="55694" x="1374775" y="2847975"/>
          <p14:tracePt t="55726" x="1374775" y="2840038"/>
          <p14:tracePt t="55756" x="1366838" y="2840038"/>
          <p14:tracePt t="55766" x="1347788" y="2840038"/>
          <p14:tracePt t="55777" x="1339850" y="2840038"/>
          <p14:tracePt t="55899" x="1339850" y="2830513"/>
          <p14:tracePt t="56074" x="1357313" y="2830513"/>
          <p14:tracePt t="56084" x="1393825" y="2847975"/>
          <p14:tracePt t="56095" x="1428750" y="2884488"/>
          <p14:tracePt t="56109" x="1465263" y="2894013"/>
          <p14:tracePt t="56126" x="1598613" y="2928938"/>
          <p14:tracePt t="56142" x="1679575" y="2938463"/>
          <p14:tracePt t="56159" x="1795463" y="2946400"/>
          <p14:tracePt t="56176" x="2054225" y="2946400"/>
          <p14:tracePt t="56192" x="2197100" y="2946400"/>
          <p14:tracePt t="56209" x="2517775" y="2938463"/>
          <p14:tracePt t="56227" x="2928938" y="2884488"/>
          <p14:tracePt t="56243" x="3133725" y="2847975"/>
          <p14:tracePt t="56259" x="3625850" y="2687638"/>
          <p14:tracePt t="56278" x="4241800" y="2581275"/>
          <p14:tracePt t="56292" x="4562475" y="2571750"/>
          <p14:tracePt t="56309" x="5251450" y="2536825"/>
          <p14:tracePt t="56326" x="5429250" y="2527300"/>
          <p14:tracePt t="56342" x="5751513" y="2490788"/>
          <p14:tracePt t="56360" x="6018213" y="2419350"/>
          <p14:tracePt t="56376" x="6394450" y="2366963"/>
          <p14:tracePt t="56392" x="6848475" y="2330450"/>
          <p14:tracePt t="56410" x="6965950" y="2330450"/>
          <p14:tracePt t="56426" x="7170738" y="2330450"/>
          <p14:tracePt t="56443" x="7313613" y="2330450"/>
          <p14:tracePt t="56533" x="7323138" y="2330450"/>
          <p14:tracePt t="56544" x="7323138" y="2339975"/>
          <p14:tracePt t="56554" x="7323138" y="2357438"/>
          <p14:tracePt t="56564" x="7331075" y="2384425"/>
          <p14:tracePt t="56576" x="7340600" y="2401888"/>
          <p14:tracePt t="56594" x="7348538" y="2455863"/>
          <p14:tracePt t="56610" x="7358063" y="2473325"/>
          <p14:tracePt t="56862" x="7367588" y="2482850"/>
          <p14:tracePt t="56871" x="7394575" y="2490788"/>
          <p14:tracePt t="56882" x="7402513" y="2500313"/>
          <p14:tracePt t="56893" x="7412038" y="2509838"/>
          <p14:tracePt t="56913" x="7412038" y="2517775"/>
          <p14:tracePt t="56933" x="7412038" y="2527300"/>
          <p14:tracePt t="56944" x="7412038" y="2536825"/>
          <p14:tracePt t="56959" x="7412038" y="2544763"/>
          <p14:tracePt t="56976" x="7402513" y="2589213"/>
          <p14:tracePt t="56994" x="7375525" y="2660650"/>
          <p14:tracePt t="57010" x="7367588" y="2687638"/>
          <p14:tracePt t="57026" x="7358063" y="2714625"/>
          <p14:tracePt t="57042" x="7358063" y="2724150"/>
          <p14:tracePt t="57047" x="7348538" y="2741613"/>
          <p14:tracePt t="57059" x="7331075" y="2759075"/>
          <p14:tracePt t="57076" x="7286625" y="2822575"/>
          <p14:tracePt t="57093" x="7269163" y="2847975"/>
          <p14:tracePt t="57109" x="7224713" y="2894013"/>
          <p14:tracePt t="57128" x="7180263" y="2946400"/>
          <p14:tracePt t="57143" x="7170738" y="2965450"/>
          <p14:tracePt t="57159" x="7126288" y="3000375"/>
          <p14:tracePt t="57176" x="7072313" y="3009900"/>
          <p14:tracePt t="57193" x="6946900" y="3071813"/>
          <p14:tracePt t="57209" x="6732588" y="3116263"/>
          <p14:tracePt t="57226" x="6608763" y="3143250"/>
          <p14:tracePt t="57243" x="6394450" y="3187700"/>
          <p14:tracePt t="57261" x="6180138" y="3197225"/>
          <p14:tracePt t="57276" x="6099175" y="3197225"/>
          <p14:tracePt t="57293" x="5902325" y="3197225"/>
          <p14:tracePt t="57309" x="5776913" y="3197225"/>
          <p14:tracePt t="57326" x="5500688" y="3187700"/>
          <p14:tracePt t="57343" x="5251450" y="3152775"/>
          <p14:tracePt t="57359" x="5126038" y="3133725"/>
          <p14:tracePt t="57376" x="4875213" y="3116263"/>
          <p14:tracePt t="57393" x="4500563" y="3098800"/>
          <p14:tracePt t="57409" x="4367213" y="3098800"/>
          <p14:tracePt t="57426" x="4125913" y="3098800"/>
          <p14:tracePt t="57444" x="3983038" y="3098800"/>
          <p14:tracePt t="57459" x="3956050" y="3098800"/>
          <p14:tracePt t="57557" x="3973513" y="3098800"/>
          <p14:tracePt t="57568" x="4071938" y="3098800"/>
          <p14:tracePt t="57579" x="4241800" y="3089275"/>
          <p14:tracePt t="57593" x="4384675" y="3089275"/>
          <p14:tracePt t="57609" x="4929188" y="3062288"/>
          <p14:tracePt t="57626" x="5153025" y="3054350"/>
          <p14:tracePt t="57643" x="5581650" y="3027363"/>
          <p14:tracePt t="57660" x="5857875" y="3017838"/>
          <p14:tracePt t="57677" x="6000750" y="3017838"/>
          <p14:tracePt t="57693" x="6180138" y="3017838"/>
          <p14:tracePt t="57711" x="6269038" y="3017838"/>
          <p14:tracePt t="57727" x="6286500" y="3017838"/>
          <p14:tracePt t="57833" x="6259513" y="2973388"/>
          <p14:tracePt t="57844" x="6242050" y="2955925"/>
          <p14:tracePt t="57853" x="6224588" y="2928938"/>
          <p14:tracePt t="57864" x="6161088" y="2867025"/>
          <p14:tracePt t="57876" x="6089650" y="2822575"/>
          <p14:tracePt t="57894" x="5884863" y="2705100"/>
          <p14:tracePt t="57910" x="5803900" y="2643188"/>
          <p14:tracePt t="57926" x="5634038" y="2581275"/>
          <p14:tracePt t="57943" x="5554663" y="2554288"/>
          <p14:tracePt t="57960" x="5375275" y="2473325"/>
          <p14:tracePt t="57977" x="5241925" y="2438400"/>
          <p14:tracePt t="57993" x="5153025" y="2428875"/>
          <p14:tracePt t="58010" x="5000625" y="2419350"/>
          <p14:tracePt t="58028" x="4965700" y="2411413"/>
          <p14:tracePt t="58043" x="4946650" y="2411413"/>
          <p14:tracePt t="58110" x="4946650" y="2446338"/>
          <p14:tracePt t="58120" x="4946650" y="2473325"/>
          <p14:tracePt t="58131" x="4946650" y="2509838"/>
          <p14:tracePt t="58143" x="4946650" y="2536825"/>
          <p14:tracePt t="58161" x="4973638" y="2571750"/>
          <p14:tracePt t="58176" x="4991100" y="2589213"/>
          <p14:tracePt t="58193" x="5099050" y="2616200"/>
          <p14:tracePt t="58209" x="5170488" y="2625725"/>
          <p14:tracePt t="58226" x="5348288" y="2633663"/>
          <p14:tracePt t="58243" x="5545138" y="2633663"/>
          <p14:tracePt t="58259" x="5643563" y="2625725"/>
          <p14:tracePt t="58277" x="5848350" y="2589213"/>
          <p14:tracePt t="58294" x="6000750" y="2517775"/>
          <p14:tracePt t="58310" x="6037263" y="2500313"/>
          <p14:tracePt t="58326" x="6062663" y="2465388"/>
          <p14:tracePt t="58343" x="6072188" y="2438400"/>
          <p14:tracePt t="58360" x="6089650" y="2366963"/>
          <p14:tracePt t="58376" x="6099175" y="2286000"/>
          <p14:tracePt t="58393" x="6099175" y="2259013"/>
          <p14:tracePt t="58410" x="6099175" y="2214563"/>
          <p14:tracePt t="58427" x="6062663" y="2143125"/>
          <p14:tracePt t="58443" x="6010275" y="2116138"/>
          <p14:tracePt t="58460" x="5786438" y="2071688"/>
          <p14:tracePt t="58479" x="5562600" y="2062163"/>
          <p14:tracePt t="58493" x="5473700" y="2062163"/>
          <p14:tracePt t="58510" x="5251450" y="2098675"/>
          <p14:tracePt t="58527" x="5187950" y="2116138"/>
          <p14:tracePt t="58543" x="5126038" y="2133600"/>
          <p14:tracePt t="58560" x="5099050" y="2152650"/>
          <p14:tracePt t="58576" x="5089525" y="2179638"/>
          <p14:tracePt t="58594" x="5045075" y="2214563"/>
          <p14:tracePt t="58611" x="5027613" y="2330450"/>
          <p14:tracePt t="58627" x="5000625" y="2401888"/>
          <p14:tracePt t="58643" x="5000625" y="2446338"/>
          <p14:tracePt t="58661" x="5000625" y="2455863"/>
          <p14:tracePt t="58693" x="5045075" y="2482850"/>
          <p14:tracePt t="58710" x="5072063" y="2509838"/>
          <p14:tracePt t="58727" x="5180013" y="2554288"/>
          <p14:tracePt t="58744" x="5357813" y="2589213"/>
          <p14:tracePt t="58760" x="5456238" y="2598738"/>
          <p14:tracePt t="58777" x="5643563" y="2589213"/>
          <p14:tracePt t="58794" x="5875338" y="2554288"/>
          <p14:tracePt t="58810" x="5973763" y="2544763"/>
          <p14:tracePt t="58827" x="6116638" y="2527300"/>
          <p14:tracePt t="58844" x="6134100" y="2517775"/>
          <p14:tracePt t="58877" x="6134100" y="2509838"/>
          <p14:tracePt t="58938" x="6126163" y="2509838"/>
          <p14:tracePt t="58949" x="6037263" y="2490788"/>
          <p14:tracePt t="58960" x="5751513" y="2490788"/>
          <p14:tracePt t="58977" x="5608638" y="2490788"/>
          <p14:tracePt t="58993" x="5483225" y="2490788"/>
          <p14:tracePt t="59010" x="5286375" y="2554288"/>
          <p14:tracePt t="59026" x="5214938" y="2598738"/>
          <p14:tracePt t="59043" x="5116513" y="2741613"/>
          <p14:tracePt t="59061" x="5089525" y="2919413"/>
          <p14:tracePt t="59076" x="5081588" y="3000375"/>
          <p14:tracePt t="59093" x="5081588" y="30718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Timing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5613" y="1056443"/>
                <a:ext cx="5315649" cy="4860171"/>
              </a:xfrm>
            </p:spPr>
            <p:txBody>
              <a:bodyPr/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Capacities are not charged or discharged immediately: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Time of charge or discharge can be calculated: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𝑅𝐶</m:t>
                    </m:r>
                  </m:oMath>
                </a14:m>
                <a:endParaRPr lang="en-US" dirty="0" smtClean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It is a source of voltage delays in circuits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613" y="1056443"/>
                <a:ext cx="5315649" cy="4860171"/>
              </a:xfrm>
              <a:blipFill rotWithShape="0">
                <a:blip r:embed="rId5"/>
                <a:stretch>
                  <a:fillRect l="-3326" t="-1880" r="-2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075947" y="1046890"/>
            <a:ext cx="2434211" cy="4755131"/>
            <a:chOff x="6075947" y="1046890"/>
            <a:chExt cx="2434211" cy="4755131"/>
          </a:xfrm>
        </p:grpSpPr>
        <p:grpSp>
          <p:nvGrpSpPr>
            <p:cNvPr id="5" name="Group 4"/>
            <p:cNvGrpSpPr/>
            <p:nvPr/>
          </p:nvGrpSpPr>
          <p:grpSpPr>
            <a:xfrm>
              <a:off x="6075947" y="1046890"/>
              <a:ext cx="2434211" cy="2855578"/>
              <a:chOff x="3159127" y="1046890"/>
              <a:chExt cx="2434211" cy="285557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159127" y="1651790"/>
                <a:ext cx="1048613" cy="931001"/>
                <a:chOff x="442800" y="4539259"/>
                <a:chExt cx="1272245" cy="1129551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442800" y="4539259"/>
                  <a:ext cx="1272245" cy="1129551"/>
                  <a:chOff x="7475515" y="3544048"/>
                  <a:chExt cx="1272245" cy="1129551"/>
                </a:xfrm>
              </p:grpSpPr>
              <p:cxnSp>
                <p:nvCxnSpPr>
                  <p:cNvPr id="56" name="Straight Connector 55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57" name="Straight Connector 56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58" name="Straight Connector 57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59" name="Straight Connector 58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60" name="Straight Connector 59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61" name="Straight Connector 60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62" name="Straight Connector 61"/>
                  <p:cNvCxnSpPr/>
                  <p:nvPr/>
                </p:nvCxnSpPr>
                <p:spPr bwMode="auto">
                  <a:xfrm flipH="1">
                    <a:off x="7475515" y="4108824"/>
                    <a:ext cx="1028404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55" name="Oval 54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4599566" y="1046890"/>
                <a:ext cx="4523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+mj-lt"/>
                  </a:rPr>
                  <a:t>V</a:t>
                </a:r>
                <a:r>
                  <a:rPr lang="en-US" sz="1400" dirty="0" err="1" smtClean="0">
                    <a:latin typeface="+mj-lt"/>
                  </a:rPr>
                  <a:t>cc</a:t>
                </a:r>
                <a:endParaRPr lang="en-US" sz="1400" dirty="0" smtClean="0">
                  <a:latin typeface="+mj-lt"/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 bwMode="auto">
              <a:xfrm flipV="1">
                <a:off x="4814671" y="2575172"/>
                <a:ext cx="0" cy="970668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4207740" y="2573067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grpSp>
            <p:nvGrpSpPr>
              <p:cNvPr id="38" name="Group 37"/>
              <p:cNvGrpSpPr/>
              <p:nvPr/>
            </p:nvGrpSpPr>
            <p:grpSpPr>
              <a:xfrm>
                <a:off x="4805660" y="3545843"/>
                <a:ext cx="787678" cy="356625"/>
                <a:chOff x="8083195" y="4696726"/>
                <a:chExt cx="1294084" cy="432680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 bwMode="auto">
                <a:xfrm>
                  <a:off x="8083195" y="4696726"/>
                  <a:ext cx="790443" cy="0"/>
                </a:xfrm>
                <a:prstGeom prst="straightConnector1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arrow"/>
                </a:ln>
                <a:effectLst/>
              </p:spPr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8094194" y="4718651"/>
                  <a:ext cx="1283085" cy="4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+mj-lt"/>
                    </a:rPr>
                    <a:t>Output</a:t>
                  </a: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4921910" y="1651790"/>
                <a:ext cx="511313" cy="931001"/>
                <a:chOff x="1094687" y="4539259"/>
                <a:chExt cx="620358" cy="1129551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46" name="Straight Connector 45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47" name="Straight Connector 46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48" name="Straight Connector 47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44" name="Oval 43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4633048" y="1935610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ru-RU" sz="1600" dirty="0">
                    <a:latin typeface="+mj-lt"/>
                  </a:rPr>
                  <a:t>1</a:t>
                </a:r>
                <a:endParaRPr lang="en-US" sz="1600" dirty="0" smtClean="0">
                  <a:latin typeface="+mj-lt"/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 bwMode="auto">
              <a:xfrm>
                <a:off x="4201930" y="1657886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V="1">
                <a:off x="4814670" y="1368535"/>
                <a:ext cx="1" cy="300109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6" name="Group 5"/>
            <p:cNvGrpSpPr/>
            <p:nvPr/>
          </p:nvGrpSpPr>
          <p:grpSpPr>
            <a:xfrm>
              <a:off x="6948522" y="3549486"/>
              <a:ext cx="879350" cy="2252535"/>
              <a:chOff x="895458" y="3614968"/>
              <a:chExt cx="879350" cy="225253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169032" y="4854741"/>
                <a:ext cx="605776" cy="1012762"/>
                <a:chOff x="7185543" y="4644563"/>
                <a:chExt cx="734965" cy="122874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7185543" y="4644563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25" name="Straight Connector 24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6" name="Straight Connector 25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7" name="Straight Connector 26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8" name="Straight Connector 27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9" name="Straight Connector 28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30" name="Straight Connector 29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7695718" y="5766631"/>
                  <a:ext cx="224790" cy="106680"/>
                  <a:chOff x="3539490" y="4938999"/>
                  <a:chExt cx="224790" cy="106680"/>
                </a:xfrm>
              </p:grpSpPr>
              <p:cxnSp>
                <p:nvCxnSpPr>
                  <p:cNvPr id="22" name="Straight Connector 21"/>
                  <p:cNvCxnSpPr/>
                  <p:nvPr/>
                </p:nvCxnSpPr>
                <p:spPr bwMode="auto">
                  <a:xfrm>
                    <a:off x="3539490" y="4938999"/>
                    <a:ext cx="22479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3" name="Straight Connector 22"/>
                  <p:cNvCxnSpPr/>
                  <p:nvPr/>
                </p:nvCxnSpPr>
                <p:spPr bwMode="auto">
                  <a:xfrm>
                    <a:off x="3583152" y="4992339"/>
                    <a:ext cx="13746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4" name="Straight Connector 23"/>
                  <p:cNvCxnSpPr/>
                  <p:nvPr/>
                </p:nvCxnSpPr>
                <p:spPr bwMode="auto">
                  <a:xfrm>
                    <a:off x="3630055" y="5045679"/>
                    <a:ext cx="4366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7431599" y="5446065"/>
                  <a:ext cx="350465" cy="4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chemeClr val="accent1"/>
                      </a:solidFill>
                      <a:latin typeface="+mj-lt"/>
                      <a:cs typeface="Consolas" pitchFamily="49" charset="0"/>
                    </a:rPr>
                    <a:t>0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1167645" y="3614968"/>
                <a:ext cx="511315" cy="1245503"/>
                <a:chOff x="8127402" y="3162474"/>
                <a:chExt cx="620358" cy="1511125"/>
              </a:xfrm>
            </p:grpSpPr>
            <p:cxnSp>
              <p:nvCxnSpPr>
                <p:cNvPr id="12" name="Straight Connector 11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3" name="Straight Connector 12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4" name="Straight Connector 13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5" name="Straight Connector 14"/>
                <p:cNvCxnSpPr/>
                <p:nvPr/>
              </p:nvCxnSpPr>
              <p:spPr bwMode="auto">
                <a:xfrm>
                  <a:off x="8747760" y="3162474"/>
                  <a:ext cx="0" cy="758092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" name="Straight Connector 15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7" name="Straight Connector 16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8" name="Straight Connector 17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895458" y="4231678"/>
                <a:ext cx="288862" cy="1229533"/>
                <a:chOff x="6326646" y="2986836"/>
                <a:chExt cx="615600" cy="1478631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326648" y="2986836"/>
                  <a:ext cx="615598" cy="407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600" dirty="0" smtClean="0">
                      <a:latin typeface="+mj-lt"/>
                    </a:rPr>
                    <a:t>1</a:t>
                  </a:r>
                  <a:endParaRPr lang="en-US" sz="1600" dirty="0" smtClean="0">
                    <a:latin typeface="+mj-lt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6326646" y="4058323"/>
                  <a:ext cx="615599" cy="407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600" dirty="0" smtClean="0">
                      <a:latin typeface="+mj-lt"/>
                    </a:rPr>
                    <a:t>1</a:t>
                  </a:r>
                  <a:endParaRPr lang="en-US" sz="1600" dirty="0" smtClean="0">
                    <a:latin typeface="+mj-lt"/>
                  </a:endParaRPr>
                </a:p>
              </p:txBody>
            </p:sp>
          </p:grpSp>
        </p:grpSp>
      </p:grpSp>
      <p:grpSp>
        <p:nvGrpSpPr>
          <p:cNvPr id="77" name="Group 76"/>
          <p:cNvGrpSpPr/>
          <p:nvPr/>
        </p:nvGrpSpPr>
        <p:grpSpPr>
          <a:xfrm>
            <a:off x="6220326" y="1452927"/>
            <a:ext cx="1509327" cy="771042"/>
            <a:chOff x="6220326" y="1452927"/>
            <a:chExt cx="1509327" cy="771042"/>
          </a:xfrm>
        </p:grpSpPr>
        <p:grpSp>
          <p:nvGrpSpPr>
            <p:cNvPr id="67" name="Group 66"/>
            <p:cNvGrpSpPr/>
            <p:nvPr/>
          </p:nvGrpSpPr>
          <p:grpSpPr>
            <a:xfrm>
              <a:off x="6544081" y="1668644"/>
              <a:ext cx="310343" cy="72191"/>
              <a:chOff x="6652030" y="2728234"/>
              <a:chExt cx="310343" cy="72191"/>
            </a:xfrm>
          </p:grpSpPr>
          <p:cxnSp>
            <p:nvCxnSpPr>
              <p:cNvPr id="63" name="Straight Connector 62"/>
              <p:cNvCxnSpPr/>
              <p:nvPr/>
            </p:nvCxnSpPr>
            <p:spPr bwMode="auto">
              <a:xfrm rot="5400000">
                <a:off x="6807206" y="2573067"/>
                <a:ext cx="0" cy="310334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rot="5400000">
                <a:off x="6807197" y="2645258"/>
                <a:ext cx="0" cy="310334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69" name="Straight Connector 68"/>
            <p:cNvCxnSpPr/>
            <p:nvPr/>
          </p:nvCxnSpPr>
          <p:spPr bwMode="auto">
            <a:xfrm flipV="1">
              <a:off x="6699248" y="1740835"/>
              <a:ext cx="0" cy="37645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flipV="1">
              <a:off x="6699248" y="1452928"/>
              <a:ext cx="0" cy="19886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>
              <a:off x="6699248" y="1452927"/>
              <a:ext cx="1030405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5" name="Rectangle 74"/>
            <p:cNvSpPr/>
            <p:nvPr/>
          </p:nvSpPr>
          <p:spPr bwMode="auto">
            <a:xfrm>
              <a:off x="6220326" y="2010611"/>
              <a:ext cx="323755" cy="21335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29932" y="1909915"/>
            <a:ext cx="30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0</a:t>
            </a:r>
            <a:endParaRPr lang="ru-RU" dirty="0" err="1" smtClean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93412" y="192382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600" dirty="0" smtClean="0">
                <a:latin typeface="+mj-lt"/>
              </a:rPr>
              <a:t>1</a:t>
            </a:r>
            <a:endParaRPr lang="en-US" sz="1600" dirty="0" smtClean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332040" y="1385444"/>
            <a:ext cx="47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+</a:t>
            </a:r>
            <a:br>
              <a:rPr lang="en-US" dirty="0" smtClean="0">
                <a:latin typeface="Neo Sans Intel" pitchFamily="34" charset="0"/>
              </a:rPr>
            </a:br>
            <a:r>
              <a:rPr lang="en-US" dirty="0" smtClean="0">
                <a:latin typeface="Neo Sans Intel" pitchFamily="34" charset="0"/>
              </a:rPr>
              <a:t>−</a:t>
            </a:r>
            <a:endParaRPr lang="ru-RU" dirty="0" err="1" smtClean="0">
              <a:latin typeface="Neo Sans Intel" pitchFamily="34" charset="0"/>
            </a:endParaRPr>
          </a:p>
        </p:txBody>
      </p:sp>
      <p:pic>
        <p:nvPicPr>
          <p:cNvPr id="34" name="Audio 3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2139230"/>
      </p:ext>
    </p:extLst>
  </p:cSld>
  <p:clrMapOvr>
    <a:masterClrMapping/>
  </p:clrMapOvr>
  <p:transition advTm="4063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3" grpId="0" build="p"/>
      <p:bldP spid="78" grpId="0"/>
      <p:bldP spid="79" grpId="0"/>
      <p:bldP spid="79" grpId="1"/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 bwMode="auto">
          <a:xfrm>
            <a:off x="0" y="4190860"/>
            <a:ext cx="6030093" cy="2171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325"/>
            <a:ext cx="8229600" cy="889000"/>
          </a:xfrm>
        </p:spPr>
        <p:txBody>
          <a:bodyPr anchor="ctr"/>
          <a:lstStyle/>
          <a:p>
            <a:r>
              <a:rPr lang="en-US" dirty="0" smtClean="0"/>
              <a:t>SR Flip-Flop</a:t>
            </a:r>
            <a:endParaRPr lang="en-US" dirty="0"/>
          </a:p>
        </p:txBody>
      </p:sp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659480"/>
              </p:ext>
            </p:extLst>
          </p:nvPr>
        </p:nvGraphicFramePr>
        <p:xfrm>
          <a:off x="6526056" y="1954131"/>
          <a:ext cx="1782501" cy="1678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44"/>
                <a:gridCol w="406553"/>
                <a:gridCol w="560041"/>
                <a:gridCol w="428263"/>
              </a:tblGrid>
              <a:tr h="3377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</a:t>
                      </a:r>
                      <a:r>
                        <a:rPr lang="en-US" sz="1400" dirty="0" smtClean="0"/>
                        <a:t>t-1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Qt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15914"/>
              </p:ext>
            </p:extLst>
          </p:nvPr>
        </p:nvGraphicFramePr>
        <p:xfrm>
          <a:off x="4812354" y="4653843"/>
          <a:ext cx="94659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87"/>
                <a:gridCol w="268723"/>
                <a:gridCol w="415487"/>
              </a:tblGrid>
              <a:tr h="1706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out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706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2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706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2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706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2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70627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62" name="Group 61"/>
          <p:cNvGrpSpPr/>
          <p:nvPr/>
        </p:nvGrpSpPr>
        <p:grpSpPr>
          <a:xfrm>
            <a:off x="795646" y="1924273"/>
            <a:ext cx="1913448" cy="1193030"/>
            <a:chOff x="795646" y="1425683"/>
            <a:chExt cx="1913448" cy="1193030"/>
          </a:xfrm>
        </p:grpSpPr>
        <p:grpSp>
          <p:nvGrpSpPr>
            <p:cNvPr id="18" name="Group 17"/>
            <p:cNvGrpSpPr/>
            <p:nvPr/>
          </p:nvGrpSpPr>
          <p:grpSpPr>
            <a:xfrm>
              <a:off x="1642064" y="1582946"/>
              <a:ext cx="408925" cy="406400"/>
              <a:chOff x="1704573" y="3867638"/>
              <a:chExt cx="408925" cy="406400"/>
            </a:xfrm>
          </p:grpSpPr>
          <p:sp>
            <p:nvSpPr>
              <p:cNvPr id="193" name="Isosceles Triangle 192"/>
              <p:cNvSpPr/>
              <p:nvPr/>
            </p:nvSpPr>
            <p:spPr bwMode="auto">
              <a:xfrm rot="5400000">
                <a:off x="1676546" y="3895665"/>
                <a:ext cx="406400" cy="350345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 bwMode="auto">
              <a:xfrm>
                <a:off x="1979103" y="4003639"/>
                <a:ext cx="134395" cy="134395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 rot="10800000">
              <a:off x="1636048" y="2212313"/>
              <a:ext cx="408925" cy="406400"/>
              <a:chOff x="1704573" y="3867638"/>
              <a:chExt cx="408925" cy="406400"/>
            </a:xfrm>
          </p:grpSpPr>
          <p:sp>
            <p:nvSpPr>
              <p:cNvPr id="201" name="Isosceles Triangle 200"/>
              <p:cNvSpPr/>
              <p:nvPr/>
            </p:nvSpPr>
            <p:spPr bwMode="auto">
              <a:xfrm rot="5400000">
                <a:off x="1676546" y="3895665"/>
                <a:ext cx="406400" cy="350345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03" name="Oval 202"/>
              <p:cNvSpPr/>
              <p:nvPr/>
            </p:nvSpPr>
            <p:spPr bwMode="auto">
              <a:xfrm>
                <a:off x="1979103" y="4003639"/>
                <a:ext cx="134395" cy="134395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cxnSp>
          <p:nvCxnSpPr>
            <p:cNvPr id="27" name="Elbow Connector 26"/>
            <p:cNvCxnSpPr>
              <a:stCxn id="194" idx="6"/>
              <a:endCxn id="201" idx="3"/>
            </p:cNvCxnSpPr>
            <p:nvPr/>
          </p:nvCxnSpPr>
          <p:spPr bwMode="auto">
            <a:xfrm flipH="1">
              <a:off x="2044973" y="1786145"/>
              <a:ext cx="6016" cy="629369"/>
            </a:xfrm>
            <a:prstGeom prst="bentConnector3">
              <a:avLst>
                <a:gd name="adj1" fmla="val -4165741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Elbow Connector 30"/>
            <p:cNvCxnSpPr>
              <a:stCxn id="193" idx="3"/>
              <a:endCxn id="203" idx="6"/>
            </p:cNvCxnSpPr>
            <p:nvPr/>
          </p:nvCxnSpPr>
          <p:spPr bwMode="auto">
            <a:xfrm rot="10800000" flipV="1">
              <a:off x="1636049" y="1786146"/>
              <a:ext cx="6017" cy="629368"/>
            </a:xfrm>
            <a:prstGeom prst="bentConnector3">
              <a:avLst>
                <a:gd name="adj1" fmla="val 4265049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8" name="Straight Connector 227"/>
            <p:cNvCxnSpPr>
              <a:stCxn id="194" idx="6"/>
            </p:cNvCxnSpPr>
            <p:nvPr/>
          </p:nvCxnSpPr>
          <p:spPr bwMode="auto">
            <a:xfrm>
              <a:off x="2050989" y="1786145"/>
              <a:ext cx="556550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7" name="TextBox 236"/>
            <p:cNvSpPr txBox="1"/>
            <p:nvPr/>
          </p:nvSpPr>
          <p:spPr>
            <a:xfrm>
              <a:off x="2368936" y="1425683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Q</a:t>
              </a:r>
              <a:endParaRPr lang="en-US" dirty="0" smtClean="0">
                <a:latin typeface="+mj-lt"/>
              </a:endParaRPr>
            </a:p>
          </p:txBody>
        </p:sp>
        <p:cxnSp>
          <p:nvCxnSpPr>
            <p:cNvPr id="239" name="Straight Connector 238"/>
            <p:cNvCxnSpPr>
              <a:stCxn id="203" idx="6"/>
            </p:cNvCxnSpPr>
            <p:nvPr/>
          </p:nvCxnSpPr>
          <p:spPr bwMode="auto">
            <a:xfrm flipH="1">
              <a:off x="1059155" y="2415514"/>
              <a:ext cx="57689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4" name="TextBox 203"/>
            <p:cNvSpPr txBox="1"/>
            <p:nvPr/>
          </p:nvSpPr>
          <p:spPr>
            <a:xfrm>
              <a:off x="795646" y="202764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!Q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64753" y="4496685"/>
            <a:ext cx="1859645" cy="670923"/>
            <a:chOff x="664753" y="4496685"/>
            <a:chExt cx="1859645" cy="670923"/>
          </a:xfrm>
        </p:grpSpPr>
        <p:grpSp>
          <p:nvGrpSpPr>
            <p:cNvPr id="246" name="Group 245"/>
            <p:cNvGrpSpPr/>
            <p:nvPr/>
          </p:nvGrpSpPr>
          <p:grpSpPr>
            <a:xfrm>
              <a:off x="954302" y="4553063"/>
              <a:ext cx="1326777" cy="604184"/>
              <a:chOff x="3433482" y="3708155"/>
              <a:chExt cx="1326777" cy="604184"/>
            </a:xfrm>
          </p:grpSpPr>
          <p:sp>
            <p:nvSpPr>
              <p:cNvPr id="205" name="Oval 204"/>
              <p:cNvSpPr/>
              <p:nvPr/>
            </p:nvSpPr>
            <p:spPr bwMode="auto">
              <a:xfrm>
                <a:off x="4305407" y="3941380"/>
                <a:ext cx="137734" cy="137734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06" name="Flowchart: Delay 18"/>
              <p:cNvSpPr/>
              <p:nvPr/>
            </p:nvSpPr>
            <p:spPr bwMode="auto">
              <a:xfrm flipH="1">
                <a:off x="3839265" y="3708155"/>
                <a:ext cx="466142" cy="60418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cxnSp>
            <p:nvCxnSpPr>
              <p:cNvPr id="241" name="Straight Connector 240"/>
              <p:cNvCxnSpPr/>
              <p:nvPr/>
            </p:nvCxnSpPr>
            <p:spPr bwMode="auto">
              <a:xfrm flipH="1">
                <a:off x="3433482" y="3867637"/>
                <a:ext cx="49305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207" name="Straight Connector 206"/>
              <p:cNvCxnSpPr/>
              <p:nvPr/>
            </p:nvCxnSpPr>
            <p:spPr bwMode="auto">
              <a:xfrm flipH="1">
                <a:off x="3433482" y="4150847"/>
                <a:ext cx="49305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210" name="Straight Connector 209"/>
              <p:cNvCxnSpPr/>
              <p:nvPr/>
            </p:nvCxnSpPr>
            <p:spPr bwMode="auto">
              <a:xfrm flipH="1">
                <a:off x="4443142" y="4010247"/>
                <a:ext cx="317117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45" name="TextBox 244"/>
            <p:cNvSpPr txBox="1"/>
            <p:nvPr/>
          </p:nvSpPr>
          <p:spPr>
            <a:xfrm>
              <a:off x="664753" y="4504870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x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664753" y="479827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y</a:t>
              </a:r>
              <a:endParaRPr lang="en-US" dirty="0" smtClean="0">
                <a:latin typeface="+mj-lt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2009513" y="4496685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out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83685" y="5545114"/>
            <a:ext cx="1859645" cy="549192"/>
            <a:chOff x="683685" y="5545114"/>
            <a:chExt cx="1859645" cy="549192"/>
          </a:xfrm>
        </p:grpSpPr>
        <p:grpSp>
          <p:nvGrpSpPr>
            <p:cNvPr id="221" name="Group 220"/>
            <p:cNvGrpSpPr/>
            <p:nvPr/>
          </p:nvGrpSpPr>
          <p:grpSpPr>
            <a:xfrm>
              <a:off x="1452587" y="5687906"/>
              <a:ext cx="408925" cy="406400"/>
              <a:chOff x="1704573" y="3867638"/>
              <a:chExt cx="408925" cy="406400"/>
            </a:xfrm>
          </p:grpSpPr>
          <p:sp>
            <p:nvSpPr>
              <p:cNvPr id="222" name="Isosceles Triangle 221"/>
              <p:cNvSpPr/>
              <p:nvPr/>
            </p:nvSpPr>
            <p:spPr bwMode="auto">
              <a:xfrm rot="5400000">
                <a:off x="1676546" y="3895665"/>
                <a:ext cx="406400" cy="350345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 bwMode="auto">
              <a:xfrm>
                <a:off x="1979103" y="4003639"/>
                <a:ext cx="134395" cy="134395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cxnSp>
          <p:nvCxnSpPr>
            <p:cNvPr id="247" name="Straight Connector 246"/>
            <p:cNvCxnSpPr/>
            <p:nvPr/>
          </p:nvCxnSpPr>
          <p:spPr bwMode="auto">
            <a:xfrm flipH="1">
              <a:off x="959528" y="5898725"/>
              <a:ext cx="49305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248" name="TextBox 247"/>
            <p:cNvSpPr txBox="1"/>
            <p:nvPr/>
          </p:nvSpPr>
          <p:spPr>
            <a:xfrm>
              <a:off x="683685" y="571566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y</a:t>
              </a:r>
              <a:endParaRPr lang="en-US" dirty="0" smtClean="0">
                <a:latin typeface="+mj-lt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28445" y="5545114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out</a:t>
              </a:r>
            </a:p>
          </p:txBody>
        </p:sp>
        <p:cxnSp>
          <p:nvCxnSpPr>
            <p:cNvPr id="250" name="Straight Connector 249"/>
            <p:cNvCxnSpPr/>
            <p:nvPr/>
          </p:nvCxnSpPr>
          <p:spPr bwMode="auto">
            <a:xfrm flipH="1">
              <a:off x="1869886" y="5891105"/>
              <a:ext cx="317117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1" name="TextBox 250"/>
          <p:cNvSpPr txBox="1"/>
          <p:nvPr/>
        </p:nvSpPr>
        <p:spPr>
          <a:xfrm rot="5400000">
            <a:off x="1435232" y="5035775"/>
            <a:ext cx="23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  <a:cs typeface="Calibri"/>
              </a:rPr>
              <a:t>≡</a:t>
            </a:r>
            <a:endParaRPr lang="en-US" sz="3600" dirty="0" smtClean="0">
              <a:latin typeface="+mj-lt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789388" y="4515732"/>
            <a:ext cx="1859645" cy="670923"/>
            <a:chOff x="2789388" y="4515732"/>
            <a:chExt cx="1859645" cy="670923"/>
          </a:xfrm>
        </p:grpSpPr>
        <p:grpSp>
          <p:nvGrpSpPr>
            <p:cNvPr id="252" name="Group 251"/>
            <p:cNvGrpSpPr/>
            <p:nvPr/>
          </p:nvGrpSpPr>
          <p:grpSpPr>
            <a:xfrm>
              <a:off x="3078937" y="4572110"/>
              <a:ext cx="1326777" cy="604184"/>
              <a:chOff x="3433482" y="3708155"/>
              <a:chExt cx="1326777" cy="604184"/>
            </a:xfrm>
          </p:grpSpPr>
          <p:sp>
            <p:nvSpPr>
              <p:cNvPr id="253" name="Oval 252"/>
              <p:cNvSpPr/>
              <p:nvPr/>
            </p:nvSpPr>
            <p:spPr bwMode="auto">
              <a:xfrm>
                <a:off x="4305407" y="3941380"/>
                <a:ext cx="137734" cy="137734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54" name="Flowchart: Delay 18"/>
              <p:cNvSpPr/>
              <p:nvPr/>
            </p:nvSpPr>
            <p:spPr bwMode="auto">
              <a:xfrm flipH="1">
                <a:off x="3839265" y="3708155"/>
                <a:ext cx="466142" cy="60418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cxnSp>
            <p:nvCxnSpPr>
              <p:cNvPr id="255" name="Straight Connector 254"/>
              <p:cNvCxnSpPr/>
              <p:nvPr/>
            </p:nvCxnSpPr>
            <p:spPr bwMode="auto">
              <a:xfrm flipH="1">
                <a:off x="3433482" y="3867637"/>
                <a:ext cx="49305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256" name="Straight Connector 255"/>
              <p:cNvCxnSpPr/>
              <p:nvPr/>
            </p:nvCxnSpPr>
            <p:spPr bwMode="auto">
              <a:xfrm flipH="1">
                <a:off x="3433482" y="4150847"/>
                <a:ext cx="49305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257" name="Straight Connector 256"/>
              <p:cNvCxnSpPr/>
              <p:nvPr/>
            </p:nvCxnSpPr>
            <p:spPr bwMode="auto">
              <a:xfrm flipH="1">
                <a:off x="4443142" y="4010247"/>
                <a:ext cx="317117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60" name="TextBox 259"/>
            <p:cNvSpPr txBox="1"/>
            <p:nvPr/>
          </p:nvSpPr>
          <p:spPr>
            <a:xfrm>
              <a:off x="2789388" y="452391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x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2789388" y="4817323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y</a:t>
              </a:r>
              <a:endParaRPr lang="en-US" dirty="0" smtClean="0">
                <a:latin typeface="+mj-lt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4134148" y="451573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out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262647" y="5232313"/>
            <a:ext cx="910140" cy="700667"/>
            <a:chOff x="3262647" y="5232313"/>
            <a:chExt cx="910140" cy="700667"/>
          </a:xfrm>
        </p:grpSpPr>
        <p:sp>
          <p:nvSpPr>
            <p:cNvPr id="244" name="TextBox 243"/>
            <p:cNvSpPr txBox="1"/>
            <p:nvPr/>
          </p:nvSpPr>
          <p:spPr>
            <a:xfrm>
              <a:off x="3262647" y="553287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+mj-lt"/>
                  <a:cs typeface="Consolas" panose="020B0609020204030204" pitchFamily="49" charset="0"/>
                </a:rPr>
                <a:t>0</a:t>
              </a:r>
              <a:endParaRPr lang="en-US" sz="2000" dirty="0" smtClean="0">
                <a:solidFill>
                  <a:schemeClr val="accent1"/>
                </a:solidFill>
                <a:latin typeface="+mj-lt"/>
                <a:cs typeface="Consolas" panose="020B0609020204030204" pitchFamily="49" charset="0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5400000">
              <a:off x="3579723" y="5025987"/>
              <a:ext cx="233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+mj-lt"/>
                  <a:cs typeface="Calibri"/>
                </a:rPr>
                <a:t>≡</a:t>
              </a:r>
              <a:endParaRPr lang="en-US" sz="3600" dirty="0" smtClean="0">
                <a:latin typeface="+mj-lt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3657902" y="5563648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out</a:t>
              </a:r>
            </a:p>
          </p:txBody>
        </p:sp>
        <p:cxnSp>
          <p:nvCxnSpPr>
            <p:cNvPr id="266" name="Straight Connector 265"/>
            <p:cNvCxnSpPr/>
            <p:nvPr/>
          </p:nvCxnSpPr>
          <p:spPr bwMode="auto">
            <a:xfrm flipH="1">
              <a:off x="3499343" y="5909639"/>
              <a:ext cx="317117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4" name="Group 63"/>
          <p:cNvGrpSpPr/>
          <p:nvPr/>
        </p:nvGrpSpPr>
        <p:grpSpPr>
          <a:xfrm>
            <a:off x="3601147" y="1626816"/>
            <a:ext cx="2253249" cy="1963216"/>
            <a:chOff x="3601147" y="1450966"/>
            <a:chExt cx="2253249" cy="1963216"/>
          </a:xfrm>
        </p:grpSpPr>
        <p:grpSp>
          <p:nvGrpSpPr>
            <p:cNvPr id="32" name="Group 31"/>
            <p:cNvGrpSpPr/>
            <p:nvPr/>
          </p:nvGrpSpPr>
          <p:grpSpPr>
            <a:xfrm>
              <a:off x="4506668" y="1668728"/>
              <a:ext cx="603876" cy="604184"/>
              <a:chOff x="1220315" y="3970921"/>
              <a:chExt cx="603876" cy="60418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1686457" y="4204146"/>
                <a:ext cx="137734" cy="137734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69" name="Flowchart: Delay 18"/>
              <p:cNvSpPr/>
              <p:nvPr/>
            </p:nvSpPr>
            <p:spPr bwMode="auto">
              <a:xfrm flipH="1">
                <a:off x="1220315" y="3970921"/>
                <a:ext cx="466142" cy="60418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10800000">
              <a:off x="4441549" y="2599377"/>
              <a:ext cx="603876" cy="604184"/>
              <a:chOff x="1220315" y="4880169"/>
              <a:chExt cx="603876" cy="604184"/>
            </a:xfrm>
          </p:grpSpPr>
          <p:sp>
            <p:nvSpPr>
              <p:cNvPr id="270" name="Oval 269"/>
              <p:cNvSpPr/>
              <p:nvPr/>
            </p:nvSpPr>
            <p:spPr bwMode="auto">
              <a:xfrm>
                <a:off x="1686457" y="5113394"/>
                <a:ext cx="137734" cy="137734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1" name="Flowchart: Delay 18"/>
              <p:cNvSpPr/>
              <p:nvPr/>
            </p:nvSpPr>
            <p:spPr bwMode="auto">
              <a:xfrm flipH="1">
                <a:off x="1220315" y="4880169"/>
                <a:ext cx="466142" cy="60418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cxnSp>
          <p:nvCxnSpPr>
            <p:cNvPr id="272" name="Straight Connector 271"/>
            <p:cNvCxnSpPr/>
            <p:nvPr/>
          </p:nvCxnSpPr>
          <p:spPr bwMode="auto">
            <a:xfrm>
              <a:off x="5110544" y="1975755"/>
              <a:ext cx="556550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3" name="TextBox 272"/>
            <p:cNvSpPr txBox="1"/>
            <p:nvPr/>
          </p:nvSpPr>
          <p:spPr>
            <a:xfrm>
              <a:off x="5414460" y="1610130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Q</a:t>
              </a:r>
              <a:endParaRPr lang="en-US" dirty="0" smtClean="0">
                <a:latin typeface="+mj-lt"/>
              </a:endParaRPr>
            </a:p>
          </p:txBody>
        </p:sp>
        <p:cxnSp>
          <p:nvCxnSpPr>
            <p:cNvPr id="38" name="Elbow Connector 37"/>
            <p:cNvCxnSpPr/>
            <p:nvPr/>
          </p:nvCxnSpPr>
          <p:spPr bwMode="auto">
            <a:xfrm rot="5400000" flipH="1" flipV="1">
              <a:off x="4794392" y="2129929"/>
              <a:ext cx="802704" cy="484488"/>
            </a:xfrm>
            <a:prstGeom prst="bentConnector3">
              <a:avLst>
                <a:gd name="adj1" fmla="val -1262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274" name="Straight Connector 273"/>
            <p:cNvCxnSpPr/>
            <p:nvPr/>
          </p:nvCxnSpPr>
          <p:spPr bwMode="auto">
            <a:xfrm flipH="1">
              <a:off x="3864656" y="2910036"/>
              <a:ext cx="57689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5" name="TextBox 274"/>
            <p:cNvSpPr txBox="1"/>
            <p:nvPr/>
          </p:nvSpPr>
          <p:spPr>
            <a:xfrm>
              <a:off x="3601147" y="252216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!Q</a:t>
              </a:r>
            </a:p>
          </p:txBody>
        </p:sp>
        <p:cxnSp>
          <p:nvCxnSpPr>
            <p:cNvPr id="47" name="Elbow Connector 46"/>
            <p:cNvCxnSpPr/>
            <p:nvPr/>
          </p:nvCxnSpPr>
          <p:spPr bwMode="auto">
            <a:xfrm rot="5400000">
              <a:off x="4012478" y="2314525"/>
              <a:ext cx="764000" cy="409887"/>
            </a:xfrm>
            <a:prstGeom prst="bentConnector3">
              <a:avLst>
                <a:gd name="adj1" fmla="val 131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3891451" y="1855756"/>
              <a:ext cx="71559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76" name="Straight Connector 275"/>
            <p:cNvCxnSpPr/>
            <p:nvPr/>
          </p:nvCxnSpPr>
          <p:spPr bwMode="auto">
            <a:xfrm>
              <a:off x="4939819" y="3044850"/>
              <a:ext cx="71559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277" name="TextBox 276"/>
            <p:cNvSpPr txBox="1"/>
            <p:nvPr/>
          </p:nvSpPr>
          <p:spPr>
            <a:xfrm>
              <a:off x="3625546" y="1450966"/>
              <a:ext cx="658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reset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5388819" y="3044850"/>
              <a:ext cx="465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set</a:t>
              </a:r>
            </a:p>
          </p:txBody>
        </p:sp>
      </p:grpSp>
      <p:sp>
        <p:nvSpPr>
          <p:cNvPr id="279" name="TextBox 278"/>
          <p:cNvSpPr txBox="1"/>
          <p:nvPr/>
        </p:nvSpPr>
        <p:spPr>
          <a:xfrm>
            <a:off x="3538926" y="1982262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0</a:t>
            </a:r>
            <a:endParaRPr lang="en-US" sz="2000" dirty="0" smtClean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5691531" y="2931551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0</a:t>
            </a:r>
            <a:endParaRPr lang="en-US" sz="2000" dirty="0" smtClean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3538926" y="1991305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5687148" y="2083032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0</a:t>
            </a:r>
            <a:endParaRPr lang="en-US" sz="2000" dirty="0" smtClean="0">
              <a:solidFill>
                <a:schemeClr val="accent1"/>
              </a:solidFill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3539610" y="3080369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5704363" y="2916729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3516021" y="3086155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  <a:latin typeface="+mj-lt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5690187" y="2094465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+mj-lt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62334" y="4335593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NOR: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6534676" y="1571942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SR flip-flop:</a:t>
            </a:r>
          </a:p>
        </p:txBody>
      </p:sp>
      <p:sp>
        <p:nvSpPr>
          <p:cNvPr id="61" name="Curved Up Arrow 60"/>
          <p:cNvSpPr/>
          <p:nvPr/>
        </p:nvSpPr>
        <p:spPr bwMode="auto">
          <a:xfrm>
            <a:off x="4288170" y="3514585"/>
            <a:ext cx="1048368" cy="453345"/>
          </a:xfrm>
          <a:prstGeom prst="curvedUpArrow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4712" y="1005982"/>
            <a:ext cx="2394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j-lt"/>
              </a:rPr>
              <a:t>The simplest store element:</a:t>
            </a:r>
          </a:p>
        </p:txBody>
      </p:sp>
      <p:sp>
        <p:nvSpPr>
          <p:cNvPr id="288" name="TextBox 287"/>
          <p:cNvSpPr txBox="1"/>
          <p:nvPr/>
        </p:nvSpPr>
        <p:spPr>
          <a:xfrm>
            <a:off x="3402232" y="1002396"/>
            <a:ext cx="228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+mj-lt"/>
              </a:rPr>
              <a:t>SR flip-flop: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835965" y="4301146"/>
            <a:ext cx="569572" cy="487498"/>
            <a:chOff x="835965" y="4301146"/>
            <a:chExt cx="569572" cy="487498"/>
          </a:xfrm>
        </p:grpSpPr>
        <p:sp>
          <p:nvSpPr>
            <p:cNvPr id="267" name="TextBox 266"/>
            <p:cNvSpPr txBox="1"/>
            <p:nvPr/>
          </p:nvSpPr>
          <p:spPr>
            <a:xfrm>
              <a:off x="835965" y="4301146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+mj-lt"/>
                  <a:cs typeface="Consolas" panose="020B0609020204030204" pitchFamily="49" charset="0"/>
                </a:rPr>
                <a:t>0</a:t>
              </a:r>
              <a:endParaRPr lang="en-US" sz="2000" dirty="0" smtClean="0">
                <a:solidFill>
                  <a:schemeClr val="accent1"/>
                </a:solidFill>
                <a:latin typeface="+mj-lt"/>
                <a:cs typeface="Consolas" panose="020B0609020204030204" pitchFamily="49" charset="0"/>
              </a:endParaRPr>
            </a:p>
          </p:txBody>
        </p:sp>
        <p:sp>
          <p:nvSpPr>
            <p:cNvPr id="211" name="Rectangle 210"/>
            <p:cNvSpPr/>
            <p:nvPr/>
          </p:nvSpPr>
          <p:spPr bwMode="auto">
            <a:xfrm>
              <a:off x="948805" y="4636446"/>
              <a:ext cx="456732" cy="152198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966118" y="4323862"/>
            <a:ext cx="564054" cy="483829"/>
            <a:chOff x="2966118" y="4323862"/>
            <a:chExt cx="564054" cy="483829"/>
          </a:xfrm>
        </p:grpSpPr>
        <p:sp>
          <p:nvSpPr>
            <p:cNvPr id="259" name="TextBox 258"/>
            <p:cNvSpPr txBox="1"/>
            <p:nvPr/>
          </p:nvSpPr>
          <p:spPr>
            <a:xfrm>
              <a:off x="2966118" y="432386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+mj-lt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58" name="Rectangle 257"/>
            <p:cNvSpPr/>
            <p:nvPr/>
          </p:nvSpPr>
          <p:spPr bwMode="auto">
            <a:xfrm>
              <a:off x="3073440" y="4655493"/>
              <a:ext cx="456732" cy="152198"/>
            </a:xfrm>
            <a:prstGeom prst="rect">
              <a:avLst/>
            </a:prstGeom>
            <a:solidFill>
              <a:srgbClr val="FF0000">
                <a:alpha val="69804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590942" y="2264096"/>
            <a:ext cx="1707408" cy="369332"/>
            <a:chOff x="6549916" y="999409"/>
            <a:chExt cx="1707408" cy="369332"/>
          </a:xfrm>
        </p:grpSpPr>
        <p:sp>
          <p:nvSpPr>
            <p:cNvPr id="71" name="TextBox 70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696748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7400297" y="999409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  <a:cs typeface="Consolas" panose="020B0609020204030204" pitchFamily="49" charset="0"/>
                </a:rPr>
                <a:t>Q</a:t>
              </a:r>
              <a:endParaRPr lang="en-US" dirty="0" smtClean="0">
                <a:latin typeface="+mj-lt"/>
                <a:cs typeface="Consolas" panose="020B0609020204030204" pitchFamily="49" charset="0"/>
              </a:endParaRP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7917166" y="999409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  <a:cs typeface="Consolas" panose="020B0609020204030204" pitchFamily="49" charset="0"/>
                </a:rPr>
                <a:t>Q</a:t>
              </a:r>
              <a:endParaRPr lang="en-US" dirty="0" smtClean="0">
                <a:latin typeface="+mj-lt"/>
                <a:cs typeface="Consolas" panose="020B0609020204030204" pitchFamily="49" charset="0"/>
              </a:endParaRPr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6590942" y="2611958"/>
            <a:ext cx="1678554" cy="369332"/>
            <a:chOff x="6549916" y="999409"/>
            <a:chExt cx="1678554" cy="369332"/>
          </a:xfrm>
        </p:grpSpPr>
        <p:sp>
          <p:nvSpPr>
            <p:cNvPr id="293" name="TextBox 292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  <a:cs typeface="Consolas" panose="020B0609020204030204" pitchFamily="49" charset="0"/>
                </a:rPr>
                <a:t>0</a:t>
              </a:r>
              <a:endParaRPr lang="en-US" dirty="0" smtClean="0">
                <a:latin typeface="+mj-lt"/>
                <a:cs typeface="Consolas" panose="020B0609020204030204" pitchFamily="49" charset="0"/>
              </a:endParaRP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696748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7400297" y="999409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  <a:cs typeface="Consolas" panose="020B0609020204030204" pitchFamily="49" charset="0"/>
                </a:rPr>
                <a:t>Q</a:t>
              </a:r>
              <a:endParaRPr lang="en-US" dirty="0" smtClean="0">
                <a:latin typeface="+mj-lt"/>
                <a:cs typeface="Consolas" panose="020B0609020204030204" pitchFamily="49" charset="0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79171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6589486" y="2949375"/>
            <a:ext cx="1678554" cy="369332"/>
            <a:chOff x="6549916" y="999409"/>
            <a:chExt cx="1678554" cy="369332"/>
          </a:xfrm>
        </p:grpSpPr>
        <p:sp>
          <p:nvSpPr>
            <p:cNvPr id="298" name="TextBox 297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696748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  <a:cs typeface="Consolas" panose="020B0609020204030204" pitchFamily="49" charset="0"/>
                </a:rPr>
                <a:t>0</a:t>
              </a:r>
              <a:endParaRPr lang="en-US" dirty="0" smtClean="0">
                <a:latin typeface="+mj-lt"/>
                <a:cs typeface="Consolas" panose="020B0609020204030204" pitchFamily="49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7400297" y="999409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  <a:cs typeface="Consolas" panose="020B0609020204030204" pitchFamily="49" charset="0"/>
                </a:rPr>
                <a:t>Q</a:t>
              </a:r>
              <a:endParaRPr lang="en-US" dirty="0" smtClean="0">
                <a:latin typeface="+mj-lt"/>
                <a:cs typeface="Consolas" panose="020B0609020204030204" pitchFamily="49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79171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  <a:cs typeface="Consolas" panose="020B0609020204030204" pitchFamily="49" charset="0"/>
                </a:rPr>
                <a:t>1</a:t>
              </a:r>
              <a:endParaRPr lang="en-US" dirty="0" smtClean="0">
                <a:latin typeface="+mj-lt"/>
                <a:cs typeface="Consolas" panose="020B0609020204030204" pitchFamily="49" charset="0"/>
              </a:endParaRPr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6589486" y="3268705"/>
            <a:ext cx="1678554" cy="369332"/>
            <a:chOff x="6549916" y="999409"/>
            <a:chExt cx="1678554" cy="369332"/>
          </a:xfrm>
        </p:grpSpPr>
        <p:sp>
          <p:nvSpPr>
            <p:cNvPr id="303" name="TextBox 302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+mj-lt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696748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+mj-lt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400297" y="999409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j-lt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rgbClr val="FF0000"/>
                </a:solidFill>
                <a:latin typeface="+mj-lt"/>
                <a:cs typeface="Consolas" panose="020B0609020204030204" pitchFamily="49" charset="0"/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79171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+mj-lt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318106" y="1527095"/>
            <a:ext cx="2805952" cy="2624965"/>
            <a:chOff x="7055224" y="3469340"/>
            <a:chExt cx="2805952" cy="2624965"/>
          </a:xfrm>
        </p:grpSpPr>
        <p:sp>
          <p:nvSpPr>
            <p:cNvPr id="60" name="Rectangle 59"/>
            <p:cNvSpPr/>
            <p:nvPr/>
          </p:nvSpPr>
          <p:spPr bwMode="auto">
            <a:xfrm>
              <a:off x="7055224" y="3469340"/>
              <a:ext cx="2805952" cy="2624965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8759304" y="3989928"/>
              <a:ext cx="137734" cy="13773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solidFill>
                  <a:schemeClr val="dk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Flowchart: Delay 18"/>
            <p:cNvSpPr/>
            <p:nvPr/>
          </p:nvSpPr>
          <p:spPr bwMode="auto">
            <a:xfrm flipH="1">
              <a:off x="8293162" y="3756703"/>
              <a:ext cx="466142" cy="60418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7430219" y="3907754"/>
              <a:ext cx="95553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70297" y="4227939"/>
              <a:ext cx="315452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>
              <a:off x="8907240" y="4058277"/>
              <a:ext cx="64510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7123138" y="3544787"/>
              <a:ext cx="86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reset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8759304" y="5181244"/>
              <a:ext cx="137734" cy="13773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solidFill>
                  <a:schemeClr val="dk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2" name="Flowchart: Delay 18"/>
            <p:cNvSpPr/>
            <p:nvPr/>
          </p:nvSpPr>
          <p:spPr bwMode="auto">
            <a:xfrm flipH="1">
              <a:off x="8293162" y="4948019"/>
              <a:ext cx="466142" cy="60418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7430219" y="5419254"/>
              <a:ext cx="95553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8907240" y="5249593"/>
              <a:ext cx="64510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8077820" y="5123381"/>
              <a:ext cx="315452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8077820" y="4833044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9149085" y="4058277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7123138" y="5054885"/>
              <a:ext cx="913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set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>
              <a:off x="9151607" y="4958412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8070297" y="4506056"/>
              <a:ext cx="1083831" cy="452356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8070297" y="4215719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Oval 50"/>
            <p:cNvSpPr/>
            <p:nvPr/>
          </p:nvSpPr>
          <p:spPr bwMode="auto">
            <a:xfrm>
              <a:off x="8399460" y="4618790"/>
              <a:ext cx="101267" cy="98247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 flipH="1">
              <a:off x="8080342" y="4348615"/>
              <a:ext cx="1071265" cy="48443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8992958" y="3717394"/>
              <a:ext cx="559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Q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92958" y="4895747"/>
              <a:ext cx="559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!Q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579873" y="3653137"/>
            <a:ext cx="1675267" cy="692179"/>
            <a:chOff x="6579873" y="3477287"/>
            <a:chExt cx="1675267" cy="692179"/>
          </a:xfrm>
        </p:grpSpPr>
        <p:sp>
          <p:nvSpPr>
            <p:cNvPr id="74" name="TextBox 73"/>
            <p:cNvSpPr txBox="1"/>
            <p:nvPr/>
          </p:nvSpPr>
          <p:spPr>
            <a:xfrm>
              <a:off x="6579873" y="3800134"/>
              <a:ext cx="167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Prohibited state</a:t>
              </a:r>
            </a:p>
          </p:txBody>
        </p:sp>
        <p:cxnSp>
          <p:nvCxnSpPr>
            <p:cNvPr id="76" name="Straight Arrow Connector 75"/>
            <p:cNvCxnSpPr>
              <a:stCxn id="74" idx="0"/>
            </p:cNvCxnSpPr>
            <p:nvPr/>
          </p:nvCxnSpPr>
          <p:spPr bwMode="auto">
            <a:xfrm flipH="1" flipV="1">
              <a:off x="7007056" y="3477287"/>
              <a:ext cx="410451" cy="322847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2817034"/>
      </p:ext>
    </p:extLst>
  </p:cSld>
  <p:clrMapOvr>
    <a:masterClrMapping/>
  </p:clrMapOvr>
  <p:transition advTm="3012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9" grpId="0" animBg="1"/>
      <p:bldP spid="251" grpId="0"/>
      <p:bldP spid="279" grpId="0" animBg="1"/>
      <p:bldP spid="280" grpId="0" animBg="1"/>
      <p:bldP spid="281" grpId="0" animBg="1"/>
      <p:bldP spid="281" grpId="1" animBg="1"/>
      <p:bldP spid="281" grpId="2" animBg="1"/>
      <p:bldP spid="282" grpId="0" animBg="1"/>
      <p:bldP spid="283" grpId="0" animBg="1"/>
      <p:bldP spid="284" grpId="0" animBg="1"/>
      <p:bldP spid="285" grpId="0" animBg="1"/>
      <p:bldP spid="286" grpId="0" animBg="1"/>
      <p:bldP spid="286" grpId="1" animBg="1"/>
      <p:bldP spid="58" grpId="0"/>
      <p:bldP spid="287" grpId="0"/>
      <p:bldP spid="61" grpId="0" animBg="1"/>
      <p:bldP spid="63" grpId="0"/>
      <p:bldP spid="288" grpId="0"/>
    </p:bldLst>
  </p:timing>
  <p:extLst mod="1">
    <p:ext uri="{3A86A75C-4F4B-4683-9AE1-C65F6400EC91}">
      <p14:laserTraceLst xmlns:p14="http://schemas.microsoft.com/office/powerpoint/2010/main">
        <p14:tracePtLst>
          <p14:tracePt t="9182" x="4214813" y="3009900"/>
          <p14:tracePt t="9191" x="3919538" y="3009900"/>
          <p14:tracePt t="9201" x="3554413" y="3009900"/>
          <p14:tracePt t="9218" x="3268663" y="3009900"/>
          <p14:tracePt t="9234" x="2679700" y="3009900"/>
          <p14:tracePt t="9251" x="2312988" y="3009900"/>
          <p14:tracePt t="9267" x="2197100" y="2982913"/>
          <p14:tracePt t="9284" x="2054225" y="2938463"/>
          <p14:tracePt t="9301" x="2017713" y="2919413"/>
          <p14:tracePt t="9318" x="1973263" y="2894013"/>
          <p14:tracePt t="9334" x="1973263" y="2884488"/>
          <p14:tracePt t="9446" x="1965325" y="2884488"/>
          <p14:tracePt t="9457" x="1946275" y="2867025"/>
          <p14:tracePt t="9467" x="1938338" y="2847975"/>
          <p14:tracePt t="9484" x="1911350" y="2830513"/>
          <p14:tracePt t="9501" x="1847850" y="2751138"/>
          <p14:tracePt t="9518" x="1785938" y="2687638"/>
          <p14:tracePt t="9534" x="1768475" y="2670175"/>
          <p14:tracePt t="9551" x="1741488" y="2625725"/>
          <p14:tracePt t="9569" x="1731963" y="2571750"/>
          <p14:tracePt t="9584" x="1731963" y="2536825"/>
          <p14:tracePt t="9601" x="1785938" y="2438400"/>
          <p14:tracePt t="9617" x="1803400" y="2384425"/>
          <p14:tracePt t="9634" x="1822450" y="2384425"/>
          <p14:tracePt t="9651" x="1822450" y="2374900"/>
          <p14:tracePt t="9667" x="1830388" y="2374900"/>
          <p14:tracePt t="9684" x="1839913" y="2374900"/>
          <p14:tracePt t="9702" x="1893888" y="2393950"/>
          <p14:tracePt t="9718" x="1928813" y="2393950"/>
          <p14:tracePt t="9734" x="1973263" y="2393950"/>
          <p14:tracePt t="9752" x="2009775" y="2393950"/>
          <p14:tracePt t="9768" x="2017713" y="2393950"/>
          <p14:tracePt t="9784" x="2054225" y="2384425"/>
          <p14:tracePt t="9801" x="2081213" y="2384425"/>
          <p14:tracePt t="9818" x="2143125" y="2384425"/>
          <p14:tracePt t="9835" x="2160588" y="2384425"/>
          <p14:tracePt t="10051" x="2170113" y="2384425"/>
          <p14:tracePt t="10061" x="2187575" y="2384425"/>
          <p14:tracePt t="10081" x="2197100" y="2384425"/>
          <p14:tracePt t="10142" x="2214563" y="2384425"/>
          <p14:tracePt t="10153" x="2232025" y="2384425"/>
          <p14:tracePt t="10168" x="2241550" y="2384425"/>
          <p14:tracePt t="10184" x="2251075" y="2384425"/>
          <p14:tracePt t="10204" x="2251075" y="2393950"/>
          <p14:tracePt t="10235" x="2268538" y="2411413"/>
          <p14:tracePt t="10246" x="2276475" y="2428875"/>
          <p14:tracePt t="10258" x="2286000" y="2446338"/>
          <p14:tracePt t="10267" x="2295525" y="2465388"/>
          <p14:tracePt t="10285" x="2303463" y="2500313"/>
          <p14:tracePt t="10301" x="2303463" y="2517775"/>
          <p14:tracePt t="10318" x="2322513" y="2581275"/>
          <p14:tracePt t="10335" x="2339975" y="2679700"/>
          <p14:tracePt t="10351" x="2384425" y="2813050"/>
          <p14:tracePt t="10368" x="2411413" y="2911475"/>
          <p14:tracePt t="10470" x="2339975" y="2965450"/>
          <p14:tracePt t="10481" x="2259013" y="2982913"/>
          <p14:tracePt t="10491" x="2241550" y="2990850"/>
          <p14:tracePt t="10501" x="2232025" y="2990850"/>
          <p14:tracePt t="10518" x="2214563" y="2990850"/>
          <p14:tracePt t="10534" x="2062163" y="3081338"/>
          <p14:tracePt t="10552" x="2054225" y="3089275"/>
          <p14:tracePt t="10568" x="2027238" y="3089275"/>
          <p14:tracePt t="10584" x="1893888" y="3133725"/>
          <p14:tracePt t="10618" x="1884363" y="3133725"/>
          <p14:tracePt t="10634" x="1776413" y="3160713"/>
          <p14:tracePt t="10651" x="1751013" y="3170238"/>
          <p14:tracePt t="10668" x="1598613" y="3232150"/>
          <p14:tracePt t="10685" x="1482725" y="3286125"/>
          <p14:tracePt t="10701" x="1465263" y="3286125"/>
          <p14:tracePt t="10767" x="1455738" y="3276600"/>
          <p14:tracePt t="10778" x="1446213" y="3276600"/>
          <p14:tracePt t="10788" x="1446213" y="3268663"/>
          <p14:tracePt t="10802" x="1446213" y="3259138"/>
          <p14:tracePt t="10818" x="1438275" y="3259138"/>
          <p14:tracePt t="10835" x="1438275" y="3241675"/>
          <p14:tracePt t="10851" x="1438275" y="3179763"/>
          <p14:tracePt t="10869" x="1446213" y="3125788"/>
          <p14:tracePt t="10884" x="1465263" y="3081338"/>
          <p14:tracePt t="10901" x="1490663" y="3036888"/>
          <p14:tracePt t="10918" x="1500188" y="3009900"/>
          <p14:tracePt t="10934" x="1517650" y="2965450"/>
          <p14:tracePt t="10951" x="1527175" y="2919413"/>
          <p14:tracePt t="10968" x="1527175" y="2911475"/>
          <p14:tracePt t="10984" x="1527175" y="2884488"/>
          <p14:tracePt t="11023" x="1527175" y="2874963"/>
          <p14:tracePt t="11053" x="1544638" y="2786063"/>
          <p14:tracePt t="11064" x="1589088" y="2714625"/>
          <p14:tracePt t="11166" x="1589088" y="2705100"/>
          <p14:tracePt t="11207" x="1633538" y="2670175"/>
          <p14:tracePt t="11218" x="1741488" y="2589213"/>
          <p14:tracePt t="11235" x="1803400" y="2571750"/>
          <p14:tracePt t="11251" x="1839913" y="2562225"/>
          <p14:tracePt t="11269" x="1928813" y="2536825"/>
          <p14:tracePt t="11284" x="1946275" y="2536825"/>
          <p14:tracePt t="11302" x="1990725" y="2517775"/>
          <p14:tracePt t="11320" x="2027238" y="2517775"/>
          <p14:tracePt t="11335" x="2062163" y="2517775"/>
          <p14:tracePt t="11352" x="2224088" y="2490788"/>
          <p14:tracePt t="11369" x="2268538" y="2490788"/>
          <p14:tracePt t="11385" x="2312988" y="2490788"/>
          <p14:tracePt t="11401" x="2339975" y="2490788"/>
          <p14:tracePt t="11418" x="2366963" y="2490788"/>
          <p14:tracePt t="11435" x="2419350" y="2482850"/>
          <p14:tracePt t="11452" x="2446338" y="2482850"/>
          <p14:tracePt t="11468" x="2473325" y="2482850"/>
          <p14:tracePt t="11485" x="2482850" y="2490788"/>
          <p14:tracePt t="11503" x="2490788" y="2500313"/>
          <p14:tracePt t="11518" x="2490788" y="2509838"/>
          <p14:tracePt t="11535" x="2490788" y="2517775"/>
          <p14:tracePt t="11552" x="2490788" y="2536825"/>
          <p14:tracePt t="11568" x="2490788" y="2571750"/>
          <p14:tracePt t="11586" x="2490788" y="2589213"/>
          <p14:tracePt t="11602" x="2490788" y="2608263"/>
          <p14:tracePt t="11618" x="2482850" y="2625725"/>
          <p14:tracePt t="11636" x="2473325" y="2697163"/>
          <p14:tracePt t="11651" x="2473325" y="2768600"/>
          <p14:tracePt t="11668" x="2473325" y="2884488"/>
          <p14:tracePt t="11685" x="2473325" y="2911475"/>
          <p14:tracePt t="11701" x="2473325" y="2938463"/>
          <p14:tracePt t="11718" x="2473325" y="2946400"/>
          <p14:tracePt t="11760" x="2473325" y="2955925"/>
          <p14:tracePt t="11770" x="2446338" y="2982913"/>
          <p14:tracePt t="11785" x="2428875" y="2990850"/>
          <p14:tracePt t="11831" x="2419350" y="2990850"/>
          <p14:tracePt t="11852" x="2411413" y="2990850"/>
          <p14:tracePt t="11862" x="2347913" y="2990850"/>
          <p14:tracePt t="11873" x="2232025" y="3017838"/>
          <p14:tracePt t="11885" x="2143125" y="3062288"/>
          <p14:tracePt t="11904" x="1990725" y="3098800"/>
          <p14:tracePt t="11918" x="1938338" y="3108325"/>
          <p14:tracePt t="11935" x="1847850" y="3116263"/>
          <p14:tracePt t="11951" x="1795463" y="3116263"/>
          <p14:tracePt t="11968" x="1652588" y="3116263"/>
          <p14:tracePt t="11985" x="1536700" y="3116263"/>
          <p14:tracePt t="12001" x="1500188" y="3116263"/>
          <p14:tracePt t="12018" x="1446213" y="3116263"/>
          <p14:tracePt t="12036" x="1401763" y="3116263"/>
          <p14:tracePt t="12052" x="1374775" y="3116263"/>
          <p14:tracePt t="12068" x="1322388" y="3116263"/>
          <p14:tracePt t="12139" x="1322388" y="3089275"/>
          <p14:tracePt t="12149" x="1322388" y="3062288"/>
          <p14:tracePt t="12159" x="1330325" y="3036888"/>
          <p14:tracePt t="12170" x="1357313" y="2973388"/>
          <p14:tracePt t="12185" x="1384300" y="2894013"/>
          <p14:tracePt t="12202" x="1500188" y="2652713"/>
          <p14:tracePt t="12218" x="1536700" y="2581275"/>
          <p14:tracePt t="12235" x="1589088" y="2482850"/>
          <p14:tracePt t="12251" x="1598613" y="2473325"/>
          <p14:tracePt t="12302" x="1608138" y="2393950"/>
          <p14:tracePt t="12314" x="1652588" y="2347913"/>
          <p14:tracePt t="12325" x="1679575" y="2312988"/>
          <p14:tracePt t="12336" x="1687513" y="2312988"/>
          <p14:tracePt t="12354" x="1751013" y="2295525"/>
          <p14:tracePt t="12369" x="1847850" y="2251075"/>
          <p14:tracePt t="12385" x="1911350" y="2251075"/>
          <p14:tracePt t="12402" x="1955800" y="2268538"/>
          <p14:tracePt t="12418" x="2044700" y="2303463"/>
          <p14:tracePt t="12435" x="2187575" y="2401888"/>
          <p14:tracePt t="12452" x="2259013" y="2446338"/>
          <p14:tracePt t="12468" x="2312988" y="2482850"/>
          <p14:tracePt t="12517" x="2312988" y="2490788"/>
          <p14:tracePt t="12537" x="2322513" y="2509838"/>
          <p14:tracePt t="12548" x="2330450" y="2562225"/>
          <p14:tracePt t="12559" x="2330450" y="2571750"/>
          <p14:tracePt t="12572" x="2330450" y="2581275"/>
          <p14:tracePt t="12650" x="2330450" y="2598738"/>
          <p14:tracePt t="12661" x="2330450" y="2616200"/>
          <p14:tracePt t="12671" x="2330450" y="2643188"/>
          <p14:tracePt t="12685" x="2330450" y="2660650"/>
          <p14:tracePt t="12701" x="2330450" y="2679700"/>
          <p14:tracePt t="12718" x="2330450" y="2714625"/>
          <p14:tracePt t="16990" x="2330450" y="2705100"/>
          <p14:tracePt t="17000" x="2347913" y="2652713"/>
          <p14:tracePt t="17010" x="2401888" y="2589213"/>
          <p14:tracePt t="17021" x="2465388" y="2509838"/>
          <p14:tracePt t="17036" x="2562225" y="2419350"/>
          <p14:tracePt t="17053" x="2714625" y="2152650"/>
          <p14:tracePt t="17070" x="2759075" y="2062163"/>
          <p14:tracePt t="17086" x="2768600" y="2017713"/>
          <p14:tracePt t="17103" x="2768600" y="2000250"/>
          <p14:tracePt t="17366" x="2643188" y="2116138"/>
          <p14:tracePt t="17382" x="2598738" y="2152650"/>
          <p14:tracePt t="17396" x="2589213" y="2160588"/>
          <p14:tracePt t="17439" x="2589213" y="2152650"/>
          <p14:tracePt t="17459" x="2589213" y="2143125"/>
          <p14:tracePt t="17890" x="2490788" y="2187575"/>
          <p14:tracePt t="17900" x="2438400" y="2224088"/>
          <p14:tracePt t="17910" x="2428875" y="2232025"/>
          <p14:tracePt t="17923" x="2384425" y="2251075"/>
          <p14:tracePt t="17936" x="2268538" y="2322513"/>
          <p14:tracePt t="18269" x="2259013" y="2322513"/>
          <p14:tracePt t="18279" x="2224088" y="2339975"/>
          <p14:tracePt t="18290" x="2062163" y="2374900"/>
          <p14:tracePt t="18304" x="1938338" y="2411413"/>
          <p14:tracePt t="18320" x="1697038" y="2500313"/>
          <p14:tracePt t="18337" x="1554163" y="2544763"/>
          <p14:tracePt t="18353" x="1276350" y="2687638"/>
          <p14:tracePt t="18370" x="884238" y="2884488"/>
          <p14:tracePt t="18386" x="795338" y="2928938"/>
          <p14:tracePt t="18403" x="723900" y="2965450"/>
          <p14:tracePt t="18421" x="714375" y="2965450"/>
          <p14:tracePt t="18564" x="723900" y="2965450"/>
          <p14:tracePt t="18646" x="731838" y="2965450"/>
          <p14:tracePt t="18658" x="758825" y="2955925"/>
          <p14:tracePt t="18671" x="822325" y="2911475"/>
          <p14:tracePt t="18687" x="847725" y="2867025"/>
          <p14:tracePt t="19447" x="884238" y="2901950"/>
          <p14:tracePt t="19456" x="946150" y="2901950"/>
          <p14:tracePt t="19470" x="1009650" y="2901950"/>
          <p14:tracePt t="19487" x="1196975" y="2901950"/>
          <p14:tracePt t="19503" x="1303338" y="2901950"/>
          <p14:tracePt t="19520" x="1544638" y="2857500"/>
          <p14:tracePt t="19537" x="1724025" y="2813050"/>
          <p14:tracePt t="19554" x="1803400" y="2822575"/>
          <p14:tracePt t="19571" x="1901825" y="2840038"/>
          <p14:tracePt t="19588" x="1955800" y="2857500"/>
          <p14:tracePt t="19604" x="1965325" y="2857500"/>
          <p14:tracePt t="19629" x="1965325" y="2867025"/>
          <p14:tracePt t="19660" x="1946275" y="2884488"/>
          <p14:tracePt t="19671" x="1928813" y="2884488"/>
          <p14:tracePt t="19687" x="1901825" y="2901950"/>
          <p14:tracePt t="19704" x="1893888" y="2911475"/>
          <p14:tracePt t="19742" x="1884363" y="2911475"/>
          <p14:tracePt t="19762" x="1803400" y="2911475"/>
          <p14:tracePt t="19773" x="1687513" y="2911475"/>
          <p14:tracePt t="19787" x="1589088" y="2938463"/>
          <p14:tracePt t="19804" x="1357313" y="2982913"/>
          <p14:tracePt t="19821" x="1231900" y="3017838"/>
          <p14:tracePt t="19838" x="1062038" y="3054350"/>
          <p14:tracePt t="19854" x="1036638" y="3054350"/>
          <p14:tracePt t="19916" x="1036638" y="3044825"/>
          <p14:tracePt t="19927" x="1036638" y="3036888"/>
          <p14:tracePt t="20039" x="1017588" y="3027363"/>
          <p14:tracePt t="20049" x="1000125" y="3017838"/>
          <p14:tracePt t="20059" x="965200" y="3017838"/>
          <p14:tracePt t="20071" x="928688" y="3017838"/>
          <p14:tracePt t="20087" x="911225" y="3009900"/>
          <p14:tracePt t="20104" x="911225" y="3000375"/>
          <p14:tracePt t="20120" x="893763" y="2982913"/>
          <p14:tracePt t="20137" x="893763" y="2938463"/>
          <p14:tracePt t="20154" x="990600" y="2803525"/>
          <p14:tracePt t="20172" x="1187450" y="2670175"/>
          <p14:tracePt t="20187" x="1276350" y="2633663"/>
          <p14:tracePt t="20204" x="1393825" y="2625725"/>
          <p14:tracePt t="20220" x="1455738" y="2625725"/>
          <p14:tracePt t="20237" x="1482725" y="2625725"/>
          <p14:tracePt t="20254" x="1482725" y="2633663"/>
          <p14:tracePt t="20287" x="1482725" y="2643188"/>
          <p14:tracePt t="20304" x="1482725" y="2697163"/>
          <p14:tracePt t="20321" x="1482725" y="2714625"/>
          <p14:tracePt t="20338" x="1473200" y="2724150"/>
          <p14:tracePt t="20355" x="1465263" y="2724150"/>
          <p14:tracePt t="20417" x="1446213" y="2724150"/>
          <p14:tracePt t="20428" x="1401763" y="2724150"/>
          <p14:tracePt t="20439" x="1374775" y="2741613"/>
          <p14:tracePt t="20469" x="1357313" y="2751138"/>
          <p14:tracePt t="20520" x="1384300" y="2751138"/>
          <p14:tracePt t="20530" x="1473200" y="2732088"/>
          <p14:tracePt t="20541" x="1544638" y="2732088"/>
          <p14:tracePt t="20554" x="1608138" y="2732088"/>
          <p14:tracePt t="20571" x="1643063" y="2732088"/>
          <p14:tracePt t="20612" x="1643063" y="2741613"/>
          <p14:tracePt t="20632" x="1643063" y="2751138"/>
          <p14:tracePt t="20643" x="1652588" y="2768600"/>
          <p14:tracePt t="20664" x="1670050" y="2776538"/>
          <p14:tracePt t="20776" x="1670050" y="2768600"/>
          <p14:tracePt t="20796" x="1660525" y="2768600"/>
          <p14:tracePt t="20817" x="1652588" y="2751138"/>
          <p14:tracePt t="20827" x="1625600" y="2724150"/>
          <p14:tracePt t="20838" x="1589088" y="2697163"/>
          <p14:tracePt t="20854" x="1536700" y="2652713"/>
          <p14:tracePt t="20870" x="1393825" y="2562225"/>
          <p14:tracePt t="20887" x="1268413" y="2517775"/>
          <p14:tracePt t="20904" x="1231900" y="2473325"/>
          <p14:tracePt t="20921" x="1231900" y="2455863"/>
          <p14:tracePt t="20938" x="1258888" y="2393950"/>
          <p14:tracePt t="20954" x="1339850" y="2322513"/>
          <p14:tracePt t="20970" x="1589088" y="2224088"/>
          <p14:tracePt t="20987" x="1751013" y="2197100"/>
          <p14:tracePt t="21004" x="2062163" y="2170113"/>
          <p14:tracePt t="21021" x="2259013" y="2170113"/>
          <p14:tracePt t="21037" x="2312988" y="2170113"/>
          <p14:tracePt t="21054" x="2438400" y="2205038"/>
          <p14:tracePt t="21072" x="2581275" y="2251075"/>
          <p14:tracePt t="21087" x="2670175" y="2268538"/>
          <p14:tracePt t="21105" x="2830513" y="2286000"/>
          <p14:tracePt t="21120" x="2857500" y="2286000"/>
          <p14:tracePt t="21137" x="2867025" y="2286000"/>
          <p14:tracePt t="21543" x="2867025" y="2295525"/>
          <p14:tracePt t="21830" x="2840038" y="2322513"/>
          <p14:tracePt t="21840" x="2803525" y="2357438"/>
          <p14:tracePt t="21881" x="2795588" y="2357438"/>
          <p14:tracePt t="21952" x="2768600" y="2374900"/>
          <p14:tracePt t="21963" x="2714625" y="2411413"/>
          <p14:tracePt t="21973" x="2697163" y="2419350"/>
          <p14:tracePt t="21987" x="2687638" y="2438400"/>
          <p14:tracePt t="22004" x="2554288" y="2517775"/>
          <p14:tracePt t="22021" x="2455863" y="2571750"/>
          <p14:tracePt t="22037" x="2259013" y="2705100"/>
          <p14:tracePt t="22055" x="2108200" y="2830513"/>
          <p14:tracePt t="22071" x="2044700" y="2867025"/>
          <p14:tracePt t="22088" x="1990725" y="2901950"/>
          <p14:tracePt t="22105" x="1928813" y="2938463"/>
          <p14:tracePt t="22121" x="1874838" y="2965450"/>
          <p14:tracePt t="22137" x="1751013" y="3027363"/>
          <p14:tracePt t="22156" x="1670050" y="3044825"/>
          <p14:tracePt t="22280" x="1679575" y="3044825"/>
          <p14:tracePt t="22290" x="1741488" y="3027363"/>
          <p14:tracePt t="22305" x="1830388" y="3009900"/>
          <p14:tracePt t="22321" x="2071688" y="2955925"/>
          <p14:tracePt t="22338" x="2259013" y="2928938"/>
          <p14:tracePt t="22354" x="2687638" y="2894013"/>
          <p14:tracePt t="22371" x="2928938" y="2884488"/>
          <p14:tracePt t="22387" x="3009900" y="2874963"/>
          <p14:tracePt t="22404" x="3044825" y="2867025"/>
          <p14:tracePt t="22443" x="3062288" y="2894013"/>
          <p14:tracePt t="22454" x="3054350" y="2946400"/>
          <p14:tracePt t="22471" x="2982913" y="3036888"/>
          <p14:tracePt t="22488" x="2697163" y="3224213"/>
          <p14:tracePt t="22505" x="2322513" y="3286125"/>
          <p14:tracePt t="22521" x="2125663" y="3286125"/>
          <p14:tracePt t="22538" x="1884363" y="3259138"/>
          <p14:tracePt t="22555" x="1697038" y="3160713"/>
          <p14:tracePt t="22571" x="1652588" y="3143250"/>
          <p14:tracePt t="22588" x="1616075" y="3116263"/>
          <p14:tracePt t="22604" x="1608138" y="3071813"/>
          <p14:tracePt t="22621" x="1589088" y="3000375"/>
          <p14:tracePt t="22915" x="1633538" y="2938463"/>
          <p14:tracePt t="22924" x="1679575" y="2884488"/>
          <p14:tracePt t="22938" x="1731963" y="2822575"/>
          <p14:tracePt t="22955" x="1795463" y="2732088"/>
          <p14:tracePt t="23026" x="1795463" y="2714625"/>
          <p14:tracePt t="23037" x="1795463" y="2633663"/>
          <p14:tracePt t="23054" x="1812925" y="2571750"/>
          <p14:tracePt t="23071" x="1812925" y="2562225"/>
          <p14:tracePt t="23097" x="1812925" y="2554288"/>
          <p14:tracePt t="23180" x="1822450" y="2554288"/>
          <p14:tracePt t="23200" x="1874838" y="2517775"/>
          <p14:tracePt t="23211" x="2000250" y="2465388"/>
          <p14:tracePt t="23222" x="2071688" y="2438400"/>
          <p14:tracePt t="23238" x="2143125" y="2411413"/>
          <p14:tracePt t="23255" x="2366963" y="2312988"/>
          <p14:tracePt t="23273" x="2419350" y="2303463"/>
          <p14:tracePt t="23313" x="2438400" y="2347913"/>
          <p14:tracePt t="23324" x="2446338" y="2347913"/>
          <p14:tracePt t="23338" x="2446338" y="2357438"/>
          <p14:tracePt t="23374" x="2446338" y="2374900"/>
          <p14:tracePt t="23385" x="2446338" y="2384425"/>
          <p14:tracePt t="23395" x="2446338" y="2411413"/>
          <p14:tracePt t="23406" x="2446338" y="2438400"/>
          <p14:tracePt t="23422" x="2446338" y="2465388"/>
          <p14:tracePt t="23438" x="2438400" y="2500313"/>
          <p14:tracePt t="23456" x="2419350" y="2527300"/>
          <p14:tracePt t="23488" x="2419350" y="2562225"/>
          <p14:tracePt t="23504" x="2419350" y="2616200"/>
          <p14:tracePt t="23521" x="2419350" y="2679700"/>
          <p14:tracePt t="23538" x="2419350" y="2724150"/>
          <p14:tracePt t="23590" x="2419350" y="2732088"/>
          <p14:tracePt t="23600" x="2428875" y="2741613"/>
          <p14:tracePt t="23610" x="2438400" y="2776538"/>
          <p14:tracePt t="23622" x="2446338" y="2803525"/>
          <p14:tracePt t="23638" x="2455863" y="2813050"/>
          <p14:tracePt t="23655" x="2455863" y="2822575"/>
          <p14:tracePt t="23712" x="2455863" y="2840038"/>
          <p14:tracePt t="23722" x="2455863" y="2867025"/>
          <p14:tracePt t="23738" x="2455863" y="2884488"/>
          <p14:tracePt t="23755" x="2455863" y="2894013"/>
          <p14:tracePt t="23855" x="2446338" y="2911475"/>
          <p14:tracePt t="23865" x="2428875" y="2919413"/>
          <p14:tracePt t="23877" x="2393950" y="2928938"/>
          <p14:tracePt t="23889" x="2347913" y="2955925"/>
          <p14:tracePt t="23906" x="2205038" y="2990850"/>
          <p14:tracePt t="23921" x="2125663" y="3009900"/>
          <p14:tracePt t="23938" x="2017713" y="3027363"/>
          <p14:tracePt t="23955" x="1982788" y="3044825"/>
          <p14:tracePt t="23971" x="1938338" y="3044825"/>
          <p14:tracePt t="23989" x="1893888" y="3044825"/>
          <p14:tracePt t="24005" x="1866900" y="3044825"/>
          <p14:tracePt t="24021" x="1785938" y="3027363"/>
          <p14:tracePt t="24040" x="1687513" y="3027363"/>
          <p14:tracePt t="24055" x="1633538" y="3017838"/>
          <p14:tracePt t="24071" x="1554163" y="3000375"/>
          <p14:tracePt t="24088" x="1509713" y="2973388"/>
          <p14:tracePt t="24105" x="1438275" y="2928938"/>
          <p14:tracePt t="24122" x="1384300" y="2840038"/>
          <p14:tracePt t="24138" x="1374775" y="2795588"/>
          <p14:tracePt t="24155" x="1339850" y="2687638"/>
          <p14:tracePt t="24173" x="1339850" y="2625725"/>
          <p14:tracePt t="24188" x="1339850" y="2571750"/>
          <p14:tracePt t="24205" x="1366838" y="2517775"/>
          <p14:tracePt t="24221" x="1366838" y="2490788"/>
          <p14:tracePt t="24238" x="1384300" y="2446338"/>
          <p14:tracePt t="24255" x="1401763" y="2401888"/>
          <p14:tracePt t="24271" x="1419225" y="2374900"/>
          <p14:tracePt t="24288" x="1490663" y="2295525"/>
          <p14:tracePt t="24305" x="1581150" y="2251075"/>
          <p14:tracePt t="24322" x="1598613" y="2251075"/>
          <p14:tracePt t="24339" x="1670050" y="2224088"/>
          <p14:tracePt t="24357" x="1751013" y="2232025"/>
          <p14:tracePt t="24371" x="1785938" y="2232025"/>
          <p14:tracePt t="24388" x="1866900" y="2259013"/>
          <p14:tracePt t="24405" x="1893888" y="2259013"/>
          <p14:tracePt t="24421" x="1965325" y="2259013"/>
          <p14:tracePt t="24439" x="2062163" y="2286000"/>
          <p14:tracePt t="24455" x="2116138" y="2286000"/>
          <p14:tracePt t="24471" x="2152650" y="2295525"/>
          <p14:tracePt t="24488" x="2152650" y="2303463"/>
          <p14:tracePt t="24510" x="2160588" y="2303463"/>
          <p14:tracePt t="24531" x="2160588" y="2322513"/>
          <p14:tracePt t="24542" x="2205038" y="2357438"/>
          <p14:tracePt t="24555" x="2232025" y="2374900"/>
          <p14:tracePt t="24572" x="2232025" y="2384425"/>
          <p14:tracePt t="24623" x="2232025" y="2393950"/>
          <p14:tracePt t="24634" x="2251075" y="2446338"/>
          <p14:tracePt t="24644" x="2268538" y="2500313"/>
          <p14:tracePt t="24655" x="2276475" y="2554288"/>
          <p14:tracePt t="24674" x="2286000" y="2616200"/>
          <p14:tracePt t="24688" x="2286000" y="2625725"/>
          <p14:tracePt t="24705" x="2286000" y="2633663"/>
          <p14:tracePt t="24745" x="2286000" y="2643188"/>
          <p14:tracePt t="24796" x="2286000" y="2660650"/>
          <p14:tracePt t="24817" x="2286000" y="2670175"/>
          <p14:tracePt t="24838" x="2276475" y="2705100"/>
          <p14:tracePt t="24849" x="2251075" y="2768600"/>
          <p14:tracePt t="24860" x="2241550" y="2795588"/>
          <p14:tracePt t="24872" x="2241550" y="2803525"/>
          <p14:tracePt t="24889" x="2205038" y="2822575"/>
          <p14:tracePt t="24905" x="2170113" y="2857500"/>
          <p14:tracePt t="24922" x="2081213" y="2901950"/>
          <p14:tracePt t="24939" x="1965325" y="2955925"/>
          <p14:tracePt t="24956" x="1874838" y="3044825"/>
          <p14:tracePt t="24972" x="1643063" y="3232150"/>
          <p14:tracePt t="24988" x="1509713" y="3286125"/>
          <p14:tracePt t="25005" x="1295400" y="3340100"/>
          <p14:tracePt t="25022" x="1125538" y="3367088"/>
          <p14:tracePt t="25038" x="1089025" y="3367088"/>
          <p14:tracePt t="25055" x="1081088" y="3367088"/>
          <p14:tracePt t="25073" x="1071563" y="3348038"/>
          <p14:tracePt t="25088" x="1071563" y="3330575"/>
          <p14:tracePt t="25106" x="1071563" y="3313113"/>
          <p14:tracePt t="25121" x="1071563" y="3286125"/>
          <p14:tracePt t="25138" x="1071563" y="3276600"/>
          <p14:tracePt t="25156" x="1071563" y="3268663"/>
          <p14:tracePt t="25172" x="1071563" y="3259138"/>
          <p14:tracePt t="25188" x="1089025" y="3241675"/>
          <p14:tracePt t="25206" x="1143000" y="3170238"/>
          <p14:tracePt t="25221" x="1187450" y="3133725"/>
          <p14:tracePt t="25238" x="1330325" y="3036888"/>
          <p14:tracePt t="25257" x="1490663" y="2990850"/>
          <p14:tracePt t="25272" x="1562100" y="2973388"/>
          <p14:tracePt t="25288" x="1679575" y="2894013"/>
          <p14:tracePt t="25305" x="1731963" y="2857500"/>
          <p14:tracePt t="25322" x="1839913" y="2751138"/>
          <p14:tracePt t="25339" x="1938338" y="2687638"/>
          <p14:tracePt t="25355" x="1965325" y="2670175"/>
          <p14:tracePt t="25372" x="2017713" y="2598738"/>
          <p14:tracePt t="25389" x="2054225" y="2536825"/>
          <p14:tracePt t="25405" x="2062163" y="2500313"/>
          <p14:tracePt t="25422" x="2062163" y="2366963"/>
          <p14:tracePt t="25439" x="2062163" y="2303463"/>
          <p14:tracePt t="25455" x="2062163" y="2241550"/>
          <p14:tracePt t="25472" x="2044700" y="2214563"/>
          <p14:tracePt t="25488" x="2017713" y="2197100"/>
          <p14:tracePt t="25505" x="1822450" y="2187575"/>
          <p14:tracePt t="25523" x="1643063" y="2187575"/>
          <p14:tracePt t="25538" x="1581150" y="2197100"/>
          <p14:tracePt t="25556" x="1482725" y="2241550"/>
          <p14:tracePt t="25573" x="1446213" y="2276475"/>
          <p14:tracePt t="25588" x="1393825" y="2312988"/>
          <p14:tracePt t="25606" x="1393825" y="2322513"/>
          <p14:tracePt t="25638" x="1393825" y="2374900"/>
          <p14:tracePt t="25656" x="1393825" y="2482850"/>
          <p14:tracePt t="25672" x="1393825" y="2536825"/>
          <p14:tracePt t="25689" x="1393825" y="2562225"/>
          <p14:tracePt t="25727" x="1428750" y="2571750"/>
          <p14:tracePt t="25739" x="1482725" y="2581275"/>
          <p14:tracePt t="25755" x="1536700" y="2598738"/>
          <p14:tracePt t="25772" x="1687513" y="2633663"/>
          <p14:tracePt t="25789" x="1919288" y="2679700"/>
          <p14:tracePt t="25805" x="2036763" y="2697163"/>
          <p14:tracePt t="25823" x="2224088" y="2724150"/>
          <p14:tracePt t="25840" x="2374900" y="2822575"/>
          <p14:tracePt t="25856" x="2438400" y="2874963"/>
          <p14:tracePt t="25872" x="2500313" y="2919413"/>
          <p14:tracePt t="25888" x="2509838" y="2938463"/>
          <p14:tracePt t="25905" x="2509838" y="2965450"/>
          <p14:tracePt t="25932" x="2500313" y="3000375"/>
          <p14:tracePt t="25943" x="2490788" y="3027363"/>
          <p14:tracePt t="25955" x="2473325" y="3044825"/>
          <p14:tracePt t="25973" x="2438400" y="3125788"/>
          <p14:tracePt t="25988" x="2411413" y="3160713"/>
          <p14:tracePt t="26005" x="2374900" y="3187700"/>
          <p14:tracePt t="26022" x="2322513" y="3187700"/>
          <p14:tracePt t="26038" x="2241550" y="3187700"/>
          <p14:tracePt t="26055" x="2089150" y="3205163"/>
          <p14:tracePt t="26072" x="2009775" y="3205163"/>
          <p14:tracePt t="26089" x="1866900" y="3205163"/>
          <p14:tracePt t="26106" x="1776413" y="3224213"/>
          <p14:tracePt t="26121" x="1768475" y="3224213"/>
          <p14:tracePt t="43620" x="1768475" y="3214688"/>
          <p14:tracePt t="43631" x="1768475" y="3187700"/>
          <p14:tracePt t="43643" x="1776413" y="3170238"/>
          <p14:tracePt t="43661" x="1874838" y="3098800"/>
          <p14:tracePt t="43676" x="1938338" y="3036888"/>
          <p14:tracePt t="43693" x="1946275" y="3027363"/>
          <p14:tracePt t="43784" x="1965325" y="3027363"/>
          <p14:tracePt t="46425" x="1911350" y="3071813"/>
          <p14:tracePt t="46435" x="1884363" y="3143250"/>
          <p14:tracePt t="46445" x="1866900" y="3205163"/>
          <p14:tracePt t="46460" x="1857375" y="3259138"/>
          <p14:tracePt t="46477" x="1839913" y="3455988"/>
          <p14:tracePt t="46494" x="1795463" y="3598863"/>
          <p14:tracePt t="46510" x="1776413" y="3830638"/>
          <p14:tracePt t="46527" x="1776413" y="4037013"/>
          <p14:tracePt t="46544" x="1776413" y="4152900"/>
          <p14:tracePt t="46560" x="1776413" y="4268788"/>
          <p14:tracePt t="46577" x="1776413" y="4313238"/>
          <p14:tracePt t="46905" x="1724025" y="4330700"/>
          <p14:tracePt t="46915" x="1660525" y="4375150"/>
          <p14:tracePt t="46927" x="1608138" y="4419600"/>
          <p14:tracePt t="46944" x="1562100" y="4473575"/>
          <p14:tracePt t="46961" x="1482725" y="4545013"/>
          <p14:tracePt t="46977" x="1473200" y="4545013"/>
          <p14:tracePt t="47314" x="1490663" y="4545013"/>
          <p14:tracePt t="47325" x="1517650" y="4545013"/>
          <p14:tracePt t="47336" x="1544638" y="4545013"/>
          <p14:tracePt t="47346" x="1571625" y="4545013"/>
          <p14:tracePt t="47361" x="1589088" y="4545013"/>
          <p14:tracePt t="47377" x="1616075" y="4545013"/>
          <p14:tracePt t="47394" x="1643063" y="4545013"/>
          <p14:tracePt t="47427" x="1679575" y="4545013"/>
          <p14:tracePt t="47444" x="1687513" y="4545013"/>
          <p14:tracePt t="47743" x="1697038" y="4545013"/>
          <p14:tracePt t="47754" x="1724025" y="4545013"/>
          <p14:tracePt t="47766" x="1768475" y="4545013"/>
          <p14:tracePt t="47778" x="1795463" y="4545013"/>
          <p14:tracePt t="47795" x="1839913" y="4545013"/>
          <p14:tracePt t="47811" x="1857375" y="4545013"/>
          <p14:tracePt t="47828" x="1893888" y="4572000"/>
          <p14:tracePt t="47845" x="1919288" y="4643438"/>
          <p14:tracePt t="47861" x="1919288" y="4714875"/>
          <p14:tracePt t="47879" x="1893888" y="4902200"/>
          <p14:tracePt t="47894" x="1857375" y="4956175"/>
          <p14:tracePt t="47911" x="1803400" y="5018088"/>
          <p14:tracePt t="47928" x="1795463" y="5018088"/>
          <p14:tracePt t="48625" x="1643063" y="5000625"/>
          <p14:tracePt t="48635" x="1536700" y="5000625"/>
          <p14:tracePt t="48645" x="1428750" y="5000625"/>
          <p14:tracePt t="48662" x="1285875" y="5000625"/>
          <p14:tracePt t="48678" x="973138" y="5027613"/>
          <p14:tracePt t="48695" x="803275" y="5054600"/>
          <p14:tracePt t="48711" x="785813" y="5054600"/>
          <p14:tracePt t="48728" x="795338" y="5072063"/>
          <p14:tracePt t="49893" x="803275" y="5072063"/>
          <p14:tracePt t="49903" x="812800" y="5072063"/>
          <p14:tracePt t="49914" x="830263" y="5072063"/>
          <p14:tracePt t="49928" x="847725" y="5072063"/>
          <p14:tracePt t="49945" x="946150" y="5072063"/>
          <p14:tracePt t="49961" x="1009650" y="5072063"/>
          <p14:tracePt t="49978" x="1108075" y="5054600"/>
          <p14:tracePt t="49995" x="1187450" y="5027613"/>
          <p14:tracePt t="50011" x="1241425" y="5027613"/>
          <p14:tracePt t="50028" x="1258888" y="5018088"/>
          <p14:tracePt t="50231" x="1231900" y="5018088"/>
          <p14:tracePt t="50241" x="1204913" y="5027613"/>
          <p14:tracePt t="50251" x="1179513" y="5027613"/>
          <p14:tracePt t="50262" x="1089025" y="5027613"/>
          <p14:tracePt t="50278" x="911225" y="5037138"/>
          <p14:tracePt t="50295" x="517525" y="5108575"/>
          <p14:tracePt t="50312" x="250825" y="5108575"/>
          <p14:tracePt t="50328" x="187325" y="5089525"/>
          <p14:tracePt t="50345" x="152400" y="5037138"/>
          <p14:tracePt t="50363" x="133350" y="4938713"/>
          <p14:tracePt t="50379" x="133350" y="4902200"/>
          <p14:tracePt t="50395" x="133350" y="4884738"/>
          <p14:tracePt t="50415" x="169863" y="4857750"/>
          <p14:tracePt t="50428" x="214313" y="4857750"/>
          <p14:tracePt t="50445" x="339725" y="4857750"/>
          <p14:tracePt t="50462" x="428625" y="4857750"/>
          <p14:tracePt t="50478" x="561975" y="4857750"/>
          <p14:tracePt t="50495" x="571500" y="4857750"/>
          <p14:tracePt t="50512" x="581025" y="4857750"/>
          <p14:tracePt t="50528" x="615950" y="4875213"/>
          <p14:tracePt t="50545" x="660400" y="4894263"/>
          <p14:tracePt t="50562" x="696913" y="4911725"/>
          <p14:tracePt t="50578" x="741363" y="4919663"/>
          <p14:tracePt t="50595" x="750888" y="4919663"/>
          <p14:tracePt t="50640" x="758825" y="4938713"/>
          <p14:tracePt t="50650" x="768350" y="4956175"/>
          <p14:tracePt t="50662" x="776288" y="4956175"/>
          <p14:tracePt t="50678" x="795338" y="4956175"/>
          <p14:tracePt t="51101" x="830263" y="4956175"/>
          <p14:tracePt t="51110" x="893763" y="4956175"/>
          <p14:tracePt t="51129" x="1098550" y="4956175"/>
          <p14:tracePt t="51145" x="1258888" y="4956175"/>
          <p14:tracePt t="51162" x="1616075" y="4946650"/>
          <p14:tracePt t="51178" x="1731963" y="4911725"/>
          <p14:tracePt t="51196" x="1928813" y="4867275"/>
          <p14:tracePt t="51213" x="1946275" y="4857750"/>
          <p14:tracePt t="51294" x="1938338" y="4857750"/>
          <p14:tracePt t="51305" x="1901825" y="4857750"/>
          <p14:tracePt t="51315" x="1857375" y="4857750"/>
          <p14:tracePt t="51329" x="1803400" y="4857750"/>
          <p14:tracePt t="51346" x="1660525" y="4857750"/>
          <p14:tracePt t="51363" x="1544638" y="4867275"/>
          <p14:tracePt t="51379" x="1330325" y="4884738"/>
          <p14:tracePt t="51397" x="1187450" y="4875213"/>
          <p14:tracePt t="51413" x="1116013" y="4857750"/>
          <p14:tracePt t="51429" x="1017588" y="4822825"/>
          <p14:tracePt t="51447" x="973138" y="4786313"/>
          <p14:tracePt t="51462" x="946150" y="4786313"/>
          <p14:tracePt t="51479" x="946150" y="4751388"/>
          <p14:tracePt t="51734" x="955675" y="4751388"/>
          <p14:tracePt t="51745" x="1000125" y="4751388"/>
          <p14:tracePt t="51762" x="1071563" y="4751388"/>
          <p14:tracePt t="51778" x="1268413" y="4759325"/>
          <p14:tracePt t="51795" x="1419225" y="4786313"/>
          <p14:tracePt t="51812" x="1455738" y="4803775"/>
          <p14:tracePt t="51829" x="1473200" y="4803775"/>
          <p14:tracePt t="51846" x="1490663" y="4867275"/>
          <p14:tracePt t="53320" x="1544638" y="4867275"/>
          <p14:tracePt t="53331" x="1660525" y="4867275"/>
          <p14:tracePt t="53346" x="1946275" y="4875213"/>
          <p14:tracePt t="53363" x="2759075" y="4946650"/>
          <p14:tracePt t="53380" x="3133725" y="4973638"/>
          <p14:tracePt t="53396" x="3768725" y="4973638"/>
          <p14:tracePt t="53412" x="4303713" y="4973638"/>
          <p14:tracePt t="53429" x="4572000" y="5037138"/>
          <p14:tracePt t="53446" x="5000625" y="5295900"/>
          <p14:tracePt t="53463" x="5197475" y="5375275"/>
          <p14:tracePt t="53720" x="5187950" y="5375275"/>
          <p14:tracePt t="53729" x="5153025" y="5375275"/>
          <p14:tracePt t="53746" x="5126038" y="5375275"/>
          <p14:tracePt t="53762" x="5018088" y="5348288"/>
          <p14:tracePt t="53781" x="4884738" y="5286375"/>
          <p14:tracePt t="53796" x="4867275" y="5268913"/>
          <p14:tracePt t="53812" x="4848225" y="5232400"/>
          <p14:tracePt t="53831" x="4848225" y="5224463"/>
          <p14:tracePt t="53863" x="4857750" y="5224463"/>
          <p14:tracePt t="53873" x="4902200" y="5214938"/>
          <p14:tracePt t="53883" x="4938713" y="5214938"/>
          <p14:tracePt t="53896" x="4983163" y="5214938"/>
          <p14:tracePt t="53913" x="5126038" y="5268913"/>
          <p14:tracePt t="53929" x="5170488" y="5286375"/>
          <p14:tracePt t="53946" x="5268913" y="5295900"/>
          <p14:tracePt t="53964" x="5313363" y="5286375"/>
          <p14:tracePt t="53979" x="5330825" y="5259388"/>
          <p14:tracePt t="53996" x="5357813" y="5241925"/>
          <p14:tracePt t="54013" x="5375275" y="5224463"/>
          <p14:tracePt t="54030" x="5402263" y="5197475"/>
          <p14:tracePt t="54046" x="5411788" y="5197475"/>
          <p14:tracePt t="54063" x="5411788" y="5187950"/>
          <p14:tracePt t="54251" x="5429250" y="5187950"/>
          <p14:tracePt t="54262" x="5473700" y="5197475"/>
          <p14:tracePt t="54279" x="5537200" y="5214938"/>
          <p14:tracePt t="54296" x="5616575" y="5232400"/>
          <p14:tracePt t="54312" x="5643563" y="5232400"/>
          <p14:tracePt t="54405" x="5634038" y="5232400"/>
          <p14:tracePt t="54415" x="5581650" y="5224463"/>
          <p14:tracePt t="54429" x="5510213" y="5214938"/>
          <p14:tracePt t="54446" x="5348288" y="5187950"/>
          <p14:tracePt t="54463" x="5224463" y="5180013"/>
          <p14:tracePt t="54479" x="5010150" y="5160963"/>
          <p14:tracePt t="54496" x="4875213" y="5160963"/>
          <p14:tracePt t="54513" x="4867275" y="5160963"/>
          <p14:tracePt t="54743" x="4875213" y="5160963"/>
          <p14:tracePt t="54753" x="4894263" y="5160963"/>
          <p14:tracePt t="54765" x="4911725" y="5160963"/>
          <p14:tracePt t="54779" x="4929188" y="5160963"/>
          <p14:tracePt t="54796" x="4991100" y="5160963"/>
          <p14:tracePt t="54814" x="5045075" y="5160963"/>
          <p14:tracePt t="54829" x="5062538" y="5160963"/>
          <p14:tracePt t="54846" x="5072063" y="5160963"/>
          <p14:tracePt t="54936" x="5099050" y="5160963"/>
          <p14:tracePt t="54947" x="5126038" y="5160963"/>
          <p14:tracePt t="54963" x="5133975" y="5160963"/>
          <p14:tracePt t="54979" x="5160963" y="5160963"/>
          <p14:tracePt t="54997" x="5205413" y="5160963"/>
          <p14:tracePt t="55013" x="5214938" y="5160963"/>
          <p14:tracePt t="55029" x="5251450" y="5160963"/>
          <p14:tracePt t="55046" x="5259388" y="5160963"/>
          <p14:tracePt t="55063" x="5295900" y="5160963"/>
          <p14:tracePt t="55080" x="5313363" y="5160963"/>
          <p14:tracePt t="55096" x="5322888" y="5160963"/>
          <p14:tracePt t="55113" x="5348288" y="5160963"/>
          <p14:tracePt t="55131" x="5367338" y="5160963"/>
          <p14:tracePt t="55356" x="5384800" y="5160963"/>
          <p14:tracePt t="55367" x="5411788" y="5160963"/>
          <p14:tracePt t="55380" x="5438775" y="5160963"/>
          <p14:tracePt t="55397" x="5473700" y="5214938"/>
          <p14:tracePt t="55746" x="5062538" y="5375275"/>
          <p14:tracePt t="55759" x="4751388" y="5554663"/>
          <p14:tracePt t="55770" x="4518025" y="5670550"/>
          <p14:tracePt t="55784" x="4098925" y="5894388"/>
          <p14:tracePt t="55796" x="3965575" y="5956300"/>
          <p14:tracePt t="55813" x="3867150" y="6010275"/>
          <p14:tracePt t="55829" x="3768725" y="6062663"/>
          <p14:tracePt t="55846" x="3732213" y="6072188"/>
          <p14:tracePt t="64241" x="3419475" y="5786438"/>
          <p14:tracePt t="64251" x="3251200" y="5608638"/>
          <p14:tracePt t="64265" x="3044825" y="5411788"/>
          <p14:tracePt t="64282" x="2500313" y="4894263"/>
          <p14:tracePt t="64300" x="1919288" y="4625975"/>
          <p14:tracePt t="64315" x="1679575" y="4554538"/>
          <p14:tracePt t="64332" x="1347788" y="4438650"/>
          <p14:tracePt t="64348" x="1312863" y="4438650"/>
          <p14:tracePt t="64366" x="1276350" y="4438650"/>
          <p14:tracePt t="64648" x="1250950" y="4465638"/>
          <p14:tracePt t="64659" x="1214438" y="4510088"/>
          <p14:tracePt t="64669" x="1187450" y="4527550"/>
          <p14:tracePt t="64682" x="1143000" y="4562475"/>
          <p14:tracePt t="64699" x="1036638" y="4608513"/>
          <p14:tracePt t="64715" x="1000125" y="4608513"/>
          <p14:tracePt t="64732" x="965200" y="4608513"/>
          <p14:tracePt t="64750" x="938213" y="4608513"/>
          <p14:tracePt t="64873" x="946150" y="4608513"/>
          <p14:tracePt t="64884" x="973138" y="4608513"/>
          <p14:tracePt t="64899" x="1000125" y="4608513"/>
          <p14:tracePt t="64915" x="1036638" y="4608513"/>
          <p14:tracePt t="64934" x="1054100" y="4608513"/>
          <p14:tracePt t="65324" x="1081088" y="4608513"/>
          <p14:tracePt t="65335" x="1108075" y="4608513"/>
          <p14:tracePt t="65349" x="1125538" y="4608513"/>
          <p14:tracePt t="65366" x="1160463" y="4608513"/>
          <p14:tracePt t="65383" x="1179513" y="4608513"/>
          <p14:tracePt t="65400" x="1196975" y="4608513"/>
          <p14:tracePt t="65426" x="1196975" y="4616450"/>
          <p14:tracePt t="65446" x="1196975" y="4625975"/>
          <p14:tracePt t="65610" x="1152525" y="4643438"/>
          <p14:tracePt t="65620" x="1054100" y="4679950"/>
          <p14:tracePt t="65651" x="1044575" y="4679950"/>
          <p14:tracePt t="65855" x="1054100" y="4679950"/>
          <p14:tracePt t="65867" x="1098550" y="4679950"/>
          <p14:tracePt t="65883" x="1125538" y="4679950"/>
          <p14:tracePt t="65899" x="1160463" y="4679950"/>
          <p14:tracePt t="65916" x="1204913" y="4697413"/>
          <p14:tracePt t="65933" x="1214438" y="4697413"/>
          <p14:tracePt t="65977" x="1223963" y="4724400"/>
          <p14:tracePt t="68821" x="1231900" y="4741863"/>
          <p14:tracePt t="68833" x="1241425" y="4768850"/>
          <p14:tracePt t="68850" x="1258888" y="4803775"/>
          <p14:tracePt t="68866" x="1285875" y="4894263"/>
          <p14:tracePt t="68884" x="1312863" y="5018088"/>
          <p14:tracePt t="68900" x="1322388" y="5081588"/>
          <p14:tracePt t="68916" x="1357313" y="5224463"/>
          <p14:tracePt t="68935" x="1419225" y="5402263"/>
          <p14:tracePt t="68950" x="1438275" y="5419725"/>
          <p14:tracePt t="68966" x="1490663" y="5419725"/>
          <p14:tracePt t="69221" x="1554163" y="5411788"/>
          <p14:tracePt t="69231" x="1643063" y="5394325"/>
          <p14:tracePt t="69251" x="1893888" y="5348288"/>
          <p14:tracePt t="69266" x="2009775" y="5322888"/>
          <p14:tracePt t="69283" x="2143125" y="5313363"/>
          <p14:tracePt t="69300" x="2179638" y="5313363"/>
          <p14:tracePt t="69317" x="2214563" y="5313363"/>
          <p14:tracePt t="69333" x="2214563" y="5348288"/>
          <p14:tracePt t="69350" x="2205038" y="5394325"/>
          <p14:tracePt t="69367" x="2071688" y="5527675"/>
          <p14:tracePt t="69384" x="1911350" y="5599113"/>
          <p14:tracePt t="69400" x="1847850" y="5599113"/>
          <p14:tracePt t="69417" x="1704975" y="5599113"/>
          <p14:tracePt t="69434" x="1652588" y="5599113"/>
          <p14:tracePt t="69436" x="1625600" y="5589588"/>
          <p14:tracePt t="69451" x="1608138" y="5589588"/>
          <p14:tracePt t="69517" x="1633538" y="5562600"/>
          <p14:tracePt t="69528" x="1697038" y="5527675"/>
          <p14:tracePt t="69538" x="1758950" y="5483225"/>
          <p14:tracePt t="69550" x="1812925" y="5456238"/>
          <p14:tracePt t="69567" x="1874838" y="5438775"/>
          <p14:tracePt t="69583" x="1946275" y="5394325"/>
          <p14:tracePt t="69610" x="1946275" y="5384800"/>
          <p14:tracePt t="74614" x="2276475" y="5286375"/>
          <p14:tracePt t="74625" x="2554288" y="5259388"/>
          <p14:tracePt t="74636" x="2919413" y="5241925"/>
          <p14:tracePt t="74653" x="3517900" y="5197475"/>
          <p14:tracePt t="74668" x="3714750" y="5187950"/>
          <p14:tracePt t="74684" x="4071938" y="5153025"/>
          <p14:tracePt t="74701" x="4187825" y="5126038"/>
          <p14:tracePt t="74718" x="4367213" y="5108575"/>
          <p14:tracePt t="74735" x="4465638" y="5072063"/>
          <p14:tracePt t="74751" x="4500563" y="5054600"/>
          <p14:tracePt t="74768" x="4510088" y="5018088"/>
          <p14:tracePt t="74786" x="4429125" y="4894263"/>
          <p14:tracePt t="74801" x="4330700" y="4867275"/>
          <p14:tracePt t="75093" x="4340225" y="4867275"/>
          <p14:tracePt t="75103" x="4375150" y="4884738"/>
          <p14:tracePt t="75118" x="4402138" y="4911725"/>
          <p14:tracePt t="75135" x="4483100" y="4938713"/>
          <p14:tracePt t="75151" x="4537075" y="4956175"/>
          <p14:tracePt t="75168" x="4589463" y="4973638"/>
          <p14:tracePt t="75185" x="4598988" y="4973638"/>
          <p14:tracePt t="75257" x="4616450" y="4973638"/>
          <p14:tracePt t="75267" x="4625975" y="4965700"/>
          <p14:tracePt t="75287" x="4633913" y="4965700"/>
          <p14:tracePt t="75301" x="4643438" y="4965700"/>
          <p14:tracePt t="75318" x="4670425" y="4965700"/>
          <p14:tracePt t="75335" x="4687888" y="4983163"/>
          <p14:tracePt t="75351" x="4751388" y="5018088"/>
          <p14:tracePt t="75369" x="4786313" y="5045075"/>
          <p14:tracePt t="75385" x="4795838" y="5045075"/>
          <p14:tracePt t="75409" x="4803775" y="5062538"/>
          <p14:tracePt t="75481" x="4813300" y="5081588"/>
          <p14:tracePt t="75502" x="4822825" y="5081588"/>
          <p14:tracePt t="75799" x="4830763" y="5081588"/>
          <p14:tracePt t="75809" x="4840288" y="5081588"/>
          <p14:tracePt t="75830" x="4857750" y="5081588"/>
          <p14:tracePt t="75891" x="4867275" y="5081588"/>
          <p14:tracePt t="75901" x="4875213" y="5081588"/>
          <p14:tracePt t="75918" x="4884738" y="5081588"/>
          <p14:tracePt t="75935" x="4902200" y="5081588"/>
          <p14:tracePt t="75952" x="4919663" y="5081588"/>
          <p14:tracePt t="76014" x="4929188" y="5081588"/>
          <p14:tracePt t="76055" x="4938713" y="5081588"/>
          <p14:tracePt t="76065" x="4946650" y="5081588"/>
          <p14:tracePt t="76075" x="4956175" y="5081588"/>
          <p14:tracePt t="76086" x="4965700" y="5072063"/>
          <p14:tracePt t="76106" x="4973638" y="5072063"/>
          <p14:tracePt t="76118" x="4991100" y="5072063"/>
          <p14:tracePt t="76137" x="5000625" y="5062538"/>
          <p14:tracePt t="76152" x="5027613" y="5062538"/>
          <p14:tracePt t="76168" x="5045075" y="5062538"/>
          <p14:tracePt t="76185" x="5062538" y="5054600"/>
          <p14:tracePt t="76202" x="5081588" y="5054600"/>
          <p14:tracePt t="76218" x="5108575" y="5054600"/>
          <p14:tracePt t="76252" x="5116513" y="5054600"/>
          <p14:tracePt t="76300" x="5116513" y="5045075"/>
          <p14:tracePt t="76330" x="5108575" y="5045075"/>
          <p14:tracePt t="76791" x="5108575" y="5054600"/>
          <p14:tracePt t="76802" x="5108575" y="5072063"/>
          <p14:tracePt t="76819" x="5108575" y="5081588"/>
          <p14:tracePt t="76835" x="5108575" y="5108575"/>
          <p14:tracePt t="76852" x="5108575" y="5133975"/>
          <p14:tracePt t="76868" x="5108575" y="5153025"/>
          <p14:tracePt t="76885" x="5108575" y="5187950"/>
          <p14:tracePt t="76904" x="5108575" y="5205413"/>
          <p14:tracePt t="76918" x="5108575" y="5224463"/>
          <p14:tracePt t="76935" x="5108575" y="5251450"/>
          <p14:tracePt t="76952" x="5108575" y="5259388"/>
          <p14:tracePt t="76969" x="5108575" y="5276850"/>
          <p14:tracePt t="76985" x="5108575" y="5313363"/>
          <p14:tracePt t="77002" x="5108575" y="5322888"/>
          <p14:tracePt t="77018" x="5116513" y="5330825"/>
          <p14:tracePt t="77036" x="5116513" y="5348288"/>
          <p14:tracePt t="77069" x="5116513" y="5357813"/>
          <p14:tracePt t="77118" x="5116513" y="5367338"/>
          <p14:tracePt t="77139" x="5126038" y="5367338"/>
          <p14:tracePt t="77160" x="5133975" y="5367338"/>
          <p14:tracePt t="77170" x="5153025" y="5375275"/>
          <p14:tracePt t="77185" x="5160963" y="5394325"/>
          <p14:tracePt t="77202" x="5197475" y="5419725"/>
          <p14:tracePt t="77220" x="5214938" y="5446713"/>
          <p14:tracePt t="77292" x="5224463" y="5446713"/>
          <p14:tracePt t="77343" x="5232400" y="5446713"/>
          <p14:tracePt t="77354" x="5241925" y="5446713"/>
          <p14:tracePt t="77369" x="5251450" y="5446713"/>
          <p14:tracePt t="77386" x="5268913" y="5446713"/>
          <p14:tracePt t="77405" x="5276850" y="5446713"/>
          <p14:tracePt t="77419" x="5286375" y="5446713"/>
          <p14:tracePt t="77437" x="5303838" y="5446713"/>
          <p14:tracePt t="77456" x="5322888" y="5446713"/>
          <p14:tracePt t="77469" x="5322888" y="5438775"/>
          <p14:tracePt t="77486" x="5348288" y="5438775"/>
          <p14:tracePt t="77502" x="5367338" y="5438775"/>
          <p14:tracePt t="77519" x="5384800" y="5438775"/>
          <p14:tracePt t="77537" x="5402263" y="5438775"/>
          <p14:tracePt t="77552" x="5411788" y="5438775"/>
          <p14:tracePt t="77569" x="5438775" y="5438775"/>
          <p14:tracePt t="77585" x="5446713" y="5438775"/>
          <p14:tracePt t="77602" x="5473700" y="5438775"/>
          <p14:tracePt t="77619" x="5491163" y="5438775"/>
          <p14:tracePt t="77635" x="5500688" y="5438775"/>
          <p14:tracePt t="77652" x="5527675" y="5446713"/>
          <p14:tracePt t="77670" x="5545138" y="5456238"/>
          <p14:tracePt t="77685" x="5554663" y="5465763"/>
          <p14:tracePt t="77702" x="5562600" y="5465763"/>
          <p14:tracePt t="77735" x="5572125" y="5465763"/>
          <p14:tracePt t="77753" x="5599113" y="5473700"/>
          <p14:tracePt t="77769" x="5599113" y="5483225"/>
          <p14:tracePt t="77785" x="5616575" y="5483225"/>
          <p14:tracePt t="77824" x="5626100" y="5483225"/>
          <p14:tracePt t="78039" x="5634038" y="5483225"/>
          <p14:tracePt t="78069" x="5634038" y="5473700"/>
          <p14:tracePt t="78080" x="5643563" y="5465763"/>
          <p14:tracePt t="78092" x="5643563" y="5456238"/>
          <p14:tracePt t="78105" x="5643563" y="5446713"/>
          <p14:tracePt t="78120" x="5653088" y="5438775"/>
          <p14:tracePt t="78136" x="5653088" y="5429250"/>
          <p14:tracePt t="78153" x="5670550" y="5411788"/>
          <p14:tracePt t="78169" x="5670550" y="5394325"/>
          <p14:tracePt t="78186" x="5670550" y="5348288"/>
          <p14:tracePt t="78203" x="5670550" y="5330825"/>
          <p14:tracePt t="78219" x="5670550" y="5313363"/>
          <p14:tracePt t="78236" x="5670550" y="5276850"/>
          <p14:tracePt t="78255" x="5670550" y="5251450"/>
          <p14:tracePt t="78269" x="5670550" y="5232400"/>
          <p14:tracePt t="78285" x="5670550" y="5187950"/>
          <p14:tracePt t="78302" x="5670550" y="5160963"/>
          <p14:tracePt t="78319" x="5670550" y="5133975"/>
          <p14:tracePt t="78336" x="5670550" y="5116513"/>
          <p14:tracePt t="78352" x="5670550" y="5108575"/>
          <p14:tracePt t="78369" x="5670550" y="5081588"/>
          <p14:tracePt t="78387" x="5670550" y="5072063"/>
          <p14:tracePt t="78663" x="5670550" y="5062538"/>
          <p14:tracePt t="78674" x="5661025" y="5062538"/>
          <p14:tracePt t="78686" x="5661025" y="5054600"/>
          <p14:tracePt t="78705" x="5653088" y="5054600"/>
          <p14:tracePt t="78735" x="5643563" y="5045075"/>
          <p14:tracePt t="78755" x="5634038" y="5045075"/>
          <p14:tracePt t="78766" x="5626100" y="5045075"/>
          <p14:tracePt t="78776" x="5626100" y="5037138"/>
          <p14:tracePt t="78837" x="5616575" y="5027613"/>
          <p14:tracePt t="78867" x="5608638" y="5027613"/>
          <p14:tracePt t="78918" x="5599113" y="5027613"/>
          <p14:tracePt t="78939" x="5589588" y="5027613"/>
          <p14:tracePt t="78960" x="5581650" y="5027613"/>
          <p14:tracePt t="78971" x="5572125" y="5027613"/>
          <p14:tracePt t="78986" x="5562600" y="5027613"/>
          <p14:tracePt t="79002" x="5545138" y="5027613"/>
          <p14:tracePt t="79020" x="5527675" y="5027613"/>
          <p14:tracePt t="79036" x="5518150" y="5027613"/>
          <p14:tracePt t="79053" x="5500688" y="5027613"/>
          <p14:tracePt t="79069" x="5491163" y="5027613"/>
          <p14:tracePt t="79086" x="5465763" y="5027613"/>
          <p14:tracePt t="79103" x="5456238" y="5027613"/>
          <p14:tracePt t="79119" x="5438775" y="5027613"/>
          <p14:tracePt t="79136" x="5402263" y="5010150"/>
          <p14:tracePt t="79155" x="5384800" y="5010150"/>
          <p14:tracePt t="79170" x="5367338" y="5010150"/>
          <p14:tracePt t="79186" x="5348288" y="5010150"/>
          <p14:tracePt t="79203" x="5340350" y="5010150"/>
          <p14:tracePt t="79219" x="5313363" y="5000625"/>
          <p14:tracePt t="79236" x="5295900" y="4991100"/>
          <p14:tracePt t="79253" x="5286375" y="4991100"/>
          <p14:tracePt t="79269" x="5276850" y="4991100"/>
          <p14:tracePt t="79287" x="5251450" y="4991100"/>
          <p14:tracePt t="79302" x="5241925" y="4991100"/>
          <p14:tracePt t="79319" x="5214938" y="4991100"/>
          <p14:tracePt t="79352" x="5197475" y="4991100"/>
          <p14:tracePt t="79369" x="5187950" y="4991100"/>
          <p14:tracePt t="79386" x="5180013" y="4991100"/>
          <p14:tracePt t="79403" x="5170488" y="4991100"/>
          <p14:tracePt t="79421" x="5160963" y="4991100"/>
          <p14:tracePt t="79436" x="5153025" y="5000625"/>
          <p14:tracePt t="79461" x="5143500" y="5010150"/>
          <p14:tracePt t="79491" x="5126038" y="5027613"/>
          <p14:tracePt t="79522" x="5126038" y="5037138"/>
          <p14:tracePt t="79563" x="5116513" y="5045075"/>
          <p14:tracePt t="79605" x="5116513" y="5054600"/>
          <p14:tracePt t="79656" x="5116513" y="5062538"/>
          <p14:tracePt t="79686" x="5116513" y="5072063"/>
          <p14:tracePt t="79707" x="5116513" y="5089525"/>
          <p14:tracePt t="79717" x="5116513" y="5099050"/>
          <p14:tracePt t="79738" x="5116513" y="5108575"/>
          <p14:tracePt t="79748" x="5116513" y="5116513"/>
          <p14:tracePt t="79758" x="5116513" y="5126038"/>
          <p14:tracePt t="79778" x="5116513" y="5133975"/>
          <p14:tracePt t="79799" x="5116513" y="5153025"/>
          <p14:tracePt t="79809" x="5116513" y="5170488"/>
          <p14:tracePt t="79830" x="5116513" y="5187950"/>
          <p14:tracePt t="79840" x="5116513" y="5197475"/>
          <p14:tracePt t="79853" x="5108575" y="5197475"/>
          <p14:tracePt t="79870" x="5108575" y="5232400"/>
          <p14:tracePt t="79886" x="5108575" y="5241925"/>
          <p14:tracePt t="79903" x="5108575" y="5259388"/>
          <p14:tracePt t="79921" x="5108575" y="5276850"/>
          <p14:tracePt t="79936" x="5108575" y="5286375"/>
          <p14:tracePt t="79953" x="5099050" y="5295900"/>
          <p14:tracePt t="79969" x="5099050" y="5303838"/>
          <p14:tracePt t="79986" x="5099050" y="5322888"/>
          <p14:tracePt t="80003" x="5099050" y="5340350"/>
          <p14:tracePt t="80019" x="5089525" y="5348288"/>
          <p14:tracePt t="80036" x="5089525" y="5357813"/>
          <p14:tracePt t="80055" x="5089525" y="5367338"/>
          <p14:tracePt t="80069" x="5089525" y="5375275"/>
          <p14:tracePt t="80086" x="5089525" y="5394325"/>
          <p14:tracePt t="80119" x="5089525" y="5402263"/>
          <p14:tracePt t="80136" x="5089525" y="5411788"/>
          <p14:tracePt t="80153" x="5089525" y="5429250"/>
          <p14:tracePt t="80170" x="5089525" y="5438775"/>
          <p14:tracePt t="80198" x="5089525" y="5446713"/>
          <p14:tracePt t="80248" x="5099050" y="5446713"/>
          <p14:tracePt t="80259" x="5099050" y="5456238"/>
          <p14:tracePt t="80270" x="5108575" y="5456238"/>
          <p14:tracePt t="80286" x="5116513" y="5456238"/>
          <p14:tracePt t="80303" x="5126038" y="5456238"/>
          <p14:tracePt t="80320" x="5133975" y="5465763"/>
          <p14:tracePt t="80336" x="5143500" y="5465763"/>
          <p14:tracePt t="80353" x="5160963" y="5465763"/>
          <p14:tracePt t="80371" x="5180013" y="5473700"/>
          <p14:tracePt t="80386" x="5205413" y="5483225"/>
          <p14:tracePt t="80403" x="5232400" y="5483225"/>
          <p14:tracePt t="80419" x="5241925" y="5483225"/>
          <p14:tracePt t="80436" x="5268913" y="5483225"/>
          <p14:tracePt t="80453" x="5286375" y="5483225"/>
          <p14:tracePt t="80469" x="5303838" y="5483225"/>
          <p14:tracePt t="80486" x="5322888" y="5473700"/>
          <p14:tracePt t="80504" x="5340350" y="5473700"/>
          <p14:tracePt t="80520" x="5348288" y="5473700"/>
          <p14:tracePt t="80537" x="5367338" y="5465763"/>
          <p14:tracePt t="80553" x="5384800" y="5465763"/>
          <p14:tracePt t="80570" x="5402263" y="5465763"/>
          <p14:tracePt t="80587" x="5429250" y="5465763"/>
          <p14:tracePt t="80603" x="5438775" y="5465763"/>
          <p14:tracePt t="80619" x="5446713" y="5456238"/>
          <p14:tracePt t="80637" x="5465763" y="5446713"/>
          <p14:tracePt t="80653" x="5473700" y="5446713"/>
          <p14:tracePt t="80678" x="5483225" y="5438775"/>
          <p14:tracePt t="80690" x="5491163" y="5429250"/>
          <p14:tracePt t="80703" x="5500688" y="5429250"/>
          <p14:tracePt t="80720" x="5510213" y="5419725"/>
          <p14:tracePt t="80737" x="5527675" y="5411788"/>
          <p14:tracePt t="80753" x="5545138" y="5411788"/>
          <p14:tracePt t="80771" x="5554663" y="5411788"/>
          <p14:tracePt t="80787" x="5572125" y="5411788"/>
          <p14:tracePt t="80803" x="5581650" y="5411788"/>
          <p14:tracePt t="80821" x="5599113" y="5411788"/>
          <p14:tracePt t="80836" x="5608638" y="5411788"/>
          <p14:tracePt t="80853" x="5608638" y="5402263"/>
          <p14:tracePt t="80870" x="5616575" y="5402263"/>
          <p14:tracePt t="80886" x="5626100" y="5402263"/>
          <p14:tracePt t="80903" x="5634038" y="5402263"/>
          <p14:tracePt t="80924" x="5643563" y="5402263"/>
          <p14:tracePt t="80944" x="5653088" y="5402263"/>
          <p14:tracePt t="80955" x="5661025" y="5402263"/>
          <p14:tracePt t="80969" x="5670550" y="5402263"/>
          <p14:tracePt t="80986" x="5680075" y="5402263"/>
          <p14:tracePt t="81231" x="5680075" y="5394325"/>
          <p14:tracePt t="81241" x="5680075" y="5384800"/>
          <p14:tracePt t="81253" x="5680075" y="5375275"/>
          <p14:tracePt t="81271" x="5680075" y="5357813"/>
          <p14:tracePt t="81286" x="5680075" y="5348288"/>
          <p14:tracePt t="81303" x="5680075" y="5313363"/>
          <p14:tracePt t="81320" x="5680075" y="5303838"/>
          <p14:tracePt t="81336" x="5680075" y="5268913"/>
          <p14:tracePt t="81353" x="5680075" y="5241925"/>
          <p14:tracePt t="81370" x="5680075" y="5224463"/>
          <p14:tracePt t="81387" x="5680075" y="5187950"/>
          <p14:tracePt t="81405" x="5680075" y="5153025"/>
          <p14:tracePt t="81420" x="5680075" y="5126038"/>
          <p14:tracePt t="81437" x="5680075" y="5099050"/>
          <p14:tracePt t="81454" x="5680075" y="5054600"/>
          <p14:tracePt t="81470" x="5680075" y="5045075"/>
          <p14:tracePt t="81487" x="5680075" y="5000625"/>
          <p14:tracePt t="81503" x="5670550" y="4991100"/>
          <p14:tracePt t="81520" x="5670550" y="4973638"/>
          <p14:tracePt t="81588" x="5661025" y="4965700"/>
          <p14:tracePt t="81600" x="5653088" y="4965700"/>
          <p14:tracePt t="81612" x="5653088" y="4956175"/>
          <p14:tracePt t="81660" x="5643563" y="4956175"/>
          <p14:tracePt t="81692" x="5626100" y="4956175"/>
          <p14:tracePt t="81712" x="5616575" y="4956175"/>
          <p14:tracePt t="81723" x="5608638" y="4956175"/>
          <p14:tracePt t="81743" x="5599113" y="4956175"/>
          <p14:tracePt t="81753" x="5589588" y="4956175"/>
          <p14:tracePt t="81770" x="5581650" y="4956175"/>
          <p14:tracePt t="81786" x="5562600" y="4956175"/>
          <p14:tracePt t="81803" x="5537200" y="4956175"/>
          <p14:tracePt t="81820" x="5518150" y="4956175"/>
          <p14:tracePt t="81836" x="5483225" y="4956175"/>
          <p14:tracePt t="81855" x="5446713" y="4965700"/>
          <p14:tracePt t="81870" x="5429250" y="4965700"/>
          <p14:tracePt t="81887" x="5411788" y="4973638"/>
          <p14:tracePt t="81903" x="5394325" y="4973638"/>
          <p14:tracePt t="81920" x="5367338" y="4973638"/>
          <p14:tracePt t="81937" x="5322888" y="4973638"/>
          <p14:tracePt t="81953" x="5303838" y="4973638"/>
          <p14:tracePt t="81970" x="5286375" y="4973638"/>
          <p14:tracePt t="81988" x="5251450" y="4973638"/>
          <p14:tracePt t="82003" x="5241925" y="4973638"/>
          <p14:tracePt t="82020" x="5224463" y="4973638"/>
          <p14:tracePt t="87737" x="5153025" y="4973638"/>
          <p14:tracePt t="87747" x="5027613" y="4973638"/>
          <p14:tracePt t="87757" x="4830763" y="4973638"/>
          <p14:tracePt t="87771" x="4446588" y="4973638"/>
          <p14:tracePt t="87788" x="3571875" y="5116513"/>
          <p14:tracePt t="87805" x="3251200" y="5241925"/>
          <p14:tracePt t="87821" x="2776538" y="5394325"/>
          <p14:tracePt t="87838" x="2544763" y="5527675"/>
          <p14:tracePt t="87855" x="2500313" y="5581650"/>
          <p14:tracePt t="87871" x="2446338" y="5680075"/>
          <p14:tracePt t="87889" x="2438400" y="5813425"/>
          <p14:tracePt t="87905" x="2428875" y="5830888"/>
          <p14:tracePt t="87921" x="2428875" y="5848350"/>
          <p14:tracePt t="87938" x="2419350" y="5848350"/>
          <p14:tracePt t="87955" x="2438400" y="5902325"/>
          <p14:tracePt t="87971" x="2473325" y="5919788"/>
          <p14:tracePt t="87988" x="2500313" y="5929313"/>
          <p14:tracePt t="88005" x="2625725" y="6010275"/>
          <p14:tracePt t="88023" x="2776538" y="6027738"/>
          <p14:tracePt t="88038" x="2813050" y="6027738"/>
          <p14:tracePt t="88055" x="2867025" y="6027738"/>
          <p14:tracePt t="88071" x="2884488" y="6027738"/>
          <p14:tracePt t="88088" x="2894013" y="6018213"/>
          <p14:tracePt t="88105" x="2965450" y="5965825"/>
          <p14:tracePt t="88121" x="3017838" y="5929313"/>
          <p14:tracePt t="88138" x="3170238" y="5884863"/>
          <p14:tracePt t="88156" x="3357563" y="5786438"/>
          <p14:tracePt t="88172" x="3419475" y="5751513"/>
          <p14:tracePt t="88188" x="3527425" y="5680075"/>
          <p14:tracePt t="88206" x="3625850" y="5643563"/>
          <p14:tracePt t="88221" x="3652838" y="5634038"/>
          <p14:tracePt t="88238" x="3679825" y="5616575"/>
          <p14:tracePt t="88255" x="3687763" y="5616575"/>
          <p14:tracePt t="88271" x="3697288" y="5616575"/>
          <p14:tracePt t="88309" x="3751263" y="5653088"/>
          <p14:tracePt t="88320" x="3902075" y="5732463"/>
          <p14:tracePt t="88647" x="3857625" y="5759450"/>
          <p14:tracePt t="88658" x="3803650" y="5776913"/>
          <p14:tracePt t="88672" x="3751263" y="5795963"/>
          <p14:tracePt t="88688" x="3679825" y="5830888"/>
          <p14:tracePt t="88705" x="3660775" y="5840413"/>
          <p14:tracePt t="88722" x="3616325" y="5867400"/>
          <p14:tracePt t="88739" x="3571875" y="5894388"/>
          <p14:tracePt t="88755" x="3554413" y="5919788"/>
          <p14:tracePt t="88772" x="3554413" y="5929313"/>
          <p14:tracePt t="88790" x="3544888" y="5929313"/>
          <p14:tracePt t="88882" x="3544888" y="5919788"/>
          <p14:tracePt t="88923" x="3544888" y="5911850"/>
          <p14:tracePt t="88964" x="3544888" y="5902325"/>
          <p14:tracePt t="88984" x="3554413" y="5902325"/>
          <p14:tracePt t="88995" x="3562350" y="5894388"/>
          <p14:tracePt t="89006" x="3589338" y="5875338"/>
          <p14:tracePt t="89022" x="3608388" y="5875338"/>
          <p14:tracePt t="89039" x="3643313" y="5867400"/>
          <p14:tracePt t="89056" x="3660775" y="5857875"/>
          <p14:tracePt t="89149" x="3679825" y="5875338"/>
          <p14:tracePt t="89158" x="3705225" y="5911850"/>
          <p14:tracePt t="102656" x="3714750" y="5911850"/>
          <p14:tracePt t="102668" x="3751263" y="5902325"/>
          <p14:tracePt t="102681" x="3786188" y="5875338"/>
          <p14:tracePt t="102692" x="3857625" y="5830888"/>
          <p14:tracePt t="102709" x="4098925" y="5554663"/>
          <p14:tracePt t="102725" x="4251325" y="5446713"/>
          <p14:tracePt t="102742" x="4446588" y="5251450"/>
          <p14:tracePt t="102759" x="4670425" y="4929188"/>
          <p14:tracePt t="102775" x="4732338" y="4830763"/>
          <p14:tracePt t="102792" x="4768850" y="4589463"/>
          <p14:tracePt t="102810" x="4741863" y="4133850"/>
          <p14:tracePt t="102826" x="4608513" y="3919538"/>
          <p14:tracePt t="102842" x="4438650" y="3652838"/>
          <p14:tracePt t="103188" x="4438650" y="3625850"/>
          <p14:tracePt t="103198" x="4438650" y="3581400"/>
          <p14:tracePt t="103209" x="4438650" y="3536950"/>
          <p14:tracePt t="103225" x="4438650" y="3465513"/>
          <p14:tracePt t="103242" x="4438650" y="3313113"/>
          <p14:tracePt t="103259" x="4465638" y="3224213"/>
          <p14:tracePt t="103275" x="4473575" y="3187700"/>
          <p14:tracePt t="103292" x="4500563" y="3108325"/>
          <p14:tracePt t="103310" x="4537075" y="3062288"/>
          <p14:tracePt t="103325" x="4572000" y="3036888"/>
          <p14:tracePt t="103342" x="4608513" y="3009900"/>
          <p14:tracePt t="103359" x="4616450" y="2990850"/>
          <p14:tracePt t="103720" x="4616450" y="2982913"/>
          <p14:tracePt t="103730" x="4625975" y="2973388"/>
          <p14:tracePt t="103742" x="4625975" y="2955925"/>
          <p14:tracePt t="103760" x="4633913" y="2928938"/>
          <p14:tracePt t="103775" x="4660900" y="2857500"/>
          <p14:tracePt t="103792" x="4670425" y="2643188"/>
          <p14:tracePt t="103810" x="4670425" y="2554288"/>
          <p14:tracePt t="103825" x="4697413" y="2419350"/>
          <p14:tracePt t="103842" x="4732338" y="2303463"/>
          <p14:tracePt t="103859" x="4741863" y="2268538"/>
          <p14:tracePt t="103876" x="4776788" y="2187575"/>
          <p14:tracePt t="103893" x="4786313" y="2160588"/>
          <p14:tracePt t="103909" x="4786313" y="2152650"/>
          <p14:tracePt t="103926" x="4786313" y="2133600"/>
          <p14:tracePt t="103943" x="4786313" y="2098675"/>
          <p14:tracePt t="105173" x="4776788" y="2098675"/>
          <p14:tracePt t="105183" x="4768850" y="2108200"/>
          <p14:tracePt t="105194" x="4759325" y="2108200"/>
          <p14:tracePt t="105210" x="4741863" y="2108200"/>
          <p14:tracePt t="105226" x="4633913" y="2054225"/>
          <p14:tracePt t="105244" x="4465638" y="1982788"/>
          <p14:tracePt t="105259" x="4375150" y="1955800"/>
          <p14:tracePt t="105276" x="4054475" y="1830388"/>
          <p14:tracePt t="105292" x="3875088" y="1768475"/>
          <p14:tracePt t="105310" x="3751263" y="1687513"/>
          <p14:tracePt t="105326" x="3724275" y="1687513"/>
          <p14:tracePt t="105343" x="3714750" y="1687513"/>
          <p14:tracePt t="105359" x="3687763" y="1687513"/>
          <p14:tracePt t="105602" x="3705225" y="1687513"/>
          <p14:tracePt t="105614" x="3795713" y="1714500"/>
          <p14:tracePt t="105626" x="3902075" y="1758950"/>
          <p14:tracePt t="105643" x="4098925" y="1839913"/>
          <p14:tracePt t="105659" x="4276725" y="1919288"/>
          <p14:tracePt t="105676" x="4660900" y="2133600"/>
          <p14:tracePt t="105694" x="4857750" y="2268538"/>
          <p14:tracePt t="105710" x="4946650" y="2303463"/>
          <p14:tracePt t="105727" x="5108575" y="2374900"/>
          <p14:tracePt t="105743" x="5170488" y="2411413"/>
          <p14:tracePt t="105759" x="5340350" y="2536825"/>
          <p14:tracePt t="105776" x="5608638" y="2813050"/>
          <p14:tracePt t="105793" x="5670550" y="2901950"/>
          <p14:tracePt t="105810" x="5741988" y="2965450"/>
          <p14:tracePt t="106095" x="5776913" y="3044825"/>
          <p14:tracePt t="106105" x="5830888" y="3152775"/>
          <p14:tracePt t="106115" x="5857875" y="3259138"/>
          <p14:tracePt t="106126" x="5884863" y="3330575"/>
          <p14:tracePt t="106144" x="5919788" y="3482975"/>
          <p14:tracePt t="106159" x="5946775" y="3581400"/>
          <p14:tracePt t="106176" x="5965825" y="3741738"/>
          <p14:tracePt t="106194" x="5965825" y="3813175"/>
          <p14:tracePt t="106210" x="5965825" y="3894138"/>
          <p14:tracePt t="106226" x="5965825" y="3919538"/>
          <p14:tracePt t="106369" x="5956300" y="3911600"/>
          <p14:tracePt t="106380" x="5911850" y="3884613"/>
          <p14:tracePt t="106393" x="5848350" y="3840163"/>
          <p14:tracePt t="106410" x="5795963" y="3813175"/>
          <p14:tracePt t="106427" x="5786438" y="3813175"/>
          <p14:tracePt t="106444" x="5724525" y="3803650"/>
          <p14:tracePt t="106461" x="5581650" y="3759200"/>
          <p14:tracePt t="106476" x="5510213" y="3759200"/>
          <p14:tracePt t="106493" x="5357813" y="3732213"/>
          <p14:tracePt t="106510" x="5251450" y="3724275"/>
          <p14:tracePt t="106526" x="5054600" y="3705225"/>
          <p14:tracePt t="106543" x="4768850" y="3616325"/>
          <p14:tracePt t="106560" x="4473575" y="3509963"/>
          <p14:tracePt t="122551" x="4518025" y="3402013"/>
          <p14:tracePt t="122561" x="4687888" y="3268663"/>
          <p14:tracePt t="122581" x="5010150" y="2840038"/>
          <p14:tracePt t="122597" x="5232400" y="2660650"/>
          <p14:tracePt t="122614" x="5715000" y="2366963"/>
          <p14:tracePt t="122631" x="6054725" y="2133600"/>
          <p14:tracePt t="122647" x="6224588" y="2000250"/>
          <p14:tracePt t="122664" x="6323013" y="1919288"/>
          <p14:tracePt t="122682" x="6323013" y="1901825"/>
          <p14:tracePt t="122715" x="6323013" y="1893888"/>
          <p14:tracePt t="122733" x="6323013" y="1884363"/>
          <p14:tracePt t="122747" x="6313488" y="1884363"/>
          <p14:tracePt t="122764" x="6251575" y="1803400"/>
          <p14:tracePt t="122781" x="6108700" y="1714500"/>
          <p14:tracePt t="122797" x="5867400" y="1697038"/>
          <p14:tracePt t="122815" x="5688013" y="1704975"/>
          <p14:tracePt t="122831" x="5608638" y="1731963"/>
          <p14:tracePt t="122848" x="5438775" y="1847850"/>
          <p14:tracePt t="122865" x="5286375" y="1982788"/>
          <p14:tracePt t="122881" x="5197475" y="2062163"/>
          <p14:tracePt t="122898" x="5037138" y="2251075"/>
          <p14:tracePt t="122914" x="5018088" y="2259013"/>
          <p14:tracePt t="123019" x="5018088" y="2251075"/>
          <p14:tracePt t="123030" x="5010150" y="2251075"/>
          <p14:tracePt t="123047" x="5010150" y="2241550"/>
          <p14:tracePt t="123133" x="5000625" y="2241550"/>
          <p14:tracePt t="123173" x="4983163" y="2241550"/>
          <p14:tracePt t="123184" x="4956175" y="2251075"/>
          <p14:tracePt t="123198" x="4938713" y="2251075"/>
          <p14:tracePt t="123215" x="4848225" y="2276475"/>
          <p14:tracePt t="123231" x="4768850" y="2303463"/>
          <p14:tracePt t="123248" x="4697413" y="2322513"/>
          <p14:tracePt t="123264" x="4679950" y="2330450"/>
          <p14:tracePt t="123316" x="4687888" y="2330450"/>
          <p14:tracePt t="123327" x="4714875" y="2330450"/>
          <p14:tracePt t="123337" x="4724400" y="2330450"/>
          <p14:tracePt t="123348" x="4732338" y="2322513"/>
          <p14:tracePt t="123364" x="4768850" y="2312988"/>
          <p14:tracePt t="123381" x="4894263" y="2312988"/>
          <p14:tracePt t="123398" x="5010150" y="2312988"/>
          <p14:tracePt t="123414" x="5081588" y="2312988"/>
          <p14:tracePt t="123431" x="5180013" y="2303463"/>
          <p14:tracePt t="123449" x="5224463" y="2259013"/>
          <p14:tracePt t="123465" x="5224463" y="2251075"/>
          <p14:tracePt t="123482" x="5224463" y="2241550"/>
          <p14:tracePt t="123498" x="5224463" y="2214563"/>
          <p14:tracePt t="123514" x="5241925" y="2036763"/>
          <p14:tracePt t="123531" x="5241925" y="2027238"/>
          <p14:tracePt t="123573" x="5187950" y="2009775"/>
          <p14:tracePt t="123583" x="5099050" y="2009775"/>
          <p14:tracePt t="123597" x="5010150" y="2027238"/>
          <p14:tracePt t="123614" x="4714875" y="2133600"/>
          <p14:tracePt t="123631" x="4518025" y="2241550"/>
          <p14:tracePt t="123647" x="4232275" y="2509838"/>
          <p14:tracePt t="123664" x="4071938" y="2652713"/>
          <p14:tracePt t="123681" x="4037013" y="2687638"/>
          <p14:tracePt t="123698" x="4037013" y="2741613"/>
          <p14:tracePt t="123715" x="4054475" y="2795588"/>
          <p14:tracePt t="123731" x="4108450" y="2847975"/>
          <p14:tracePt t="123748" x="4276725" y="2990850"/>
          <p14:tracePt t="123764" x="4340225" y="3044825"/>
          <p14:tracePt t="123781" x="4438650" y="3089275"/>
          <p14:tracePt t="123797" x="4491038" y="3089275"/>
          <p14:tracePt t="123814" x="4518025" y="3089275"/>
          <p14:tracePt t="123831" x="4581525" y="3071813"/>
          <p14:tracePt t="123848" x="4697413" y="2973388"/>
          <p14:tracePt t="123865" x="4732338" y="2928938"/>
          <p14:tracePt t="123881" x="4848225" y="2795588"/>
          <p14:tracePt t="123899" x="4902200" y="2679700"/>
          <p14:tracePt t="123914" x="4946650" y="2589213"/>
          <p14:tracePt t="123931" x="4956175" y="2374900"/>
          <p14:tracePt t="123948" x="4965700" y="2295525"/>
          <p14:tracePt t="123965" x="4973638" y="2133600"/>
          <p14:tracePt t="123981" x="4973638" y="2027238"/>
          <p14:tracePt t="123998" x="4973638" y="2017713"/>
          <p14:tracePt t="124043" x="4965700" y="2017713"/>
          <p14:tracePt t="124053" x="4911725" y="2054225"/>
          <p14:tracePt t="124064" x="4848225" y="2108200"/>
          <p14:tracePt t="124081" x="4795838" y="2179638"/>
          <p14:tracePt t="124097" x="4741863" y="2322513"/>
          <p14:tracePt t="124309" x="4732338" y="2347913"/>
          <p14:tracePt t="124320" x="4714875" y="2366963"/>
          <p14:tracePt t="124331" x="4697413" y="2393950"/>
          <p14:tracePt t="124348" x="4687888" y="2401888"/>
          <p14:tracePt t="124364" x="4652963" y="2465388"/>
          <p14:tracePt t="124381" x="4589463" y="2544763"/>
          <p14:tracePt t="124398" x="4545013" y="2625725"/>
          <p14:tracePt t="124414" x="4500563" y="2894013"/>
          <p14:tracePt t="124432" x="4465638" y="3133725"/>
          <p14:tracePt t="124448" x="4456113" y="3205163"/>
          <p14:tracePt t="124465" x="4446588" y="3340100"/>
          <p14:tracePt t="124482" x="4456113" y="3375025"/>
          <p14:tracePt t="124498" x="4545013" y="3509963"/>
          <p14:tracePt t="124514" x="4732338" y="3598863"/>
          <p14:tracePt t="124531" x="4813300" y="3616325"/>
          <p14:tracePt t="127564" x="4714875" y="3581400"/>
          <p14:tracePt t="127573" x="4562475" y="3571875"/>
          <p14:tracePt t="127584" x="4384675" y="3544888"/>
          <p14:tracePt t="127598" x="4098925" y="3500438"/>
          <p14:tracePt t="127615" x="3616325" y="3402013"/>
          <p14:tracePt t="127633" x="3500438" y="3205163"/>
          <p14:tracePt t="127648" x="3500438" y="3009900"/>
          <p14:tracePt t="127665" x="3517900" y="2589213"/>
          <p14:tracePt t="127682" x="3544888" y="2473325"/>
          <p14:tracePt t="127699" x="3536950" y="2455863"/>
          <p14:tracePt t="127716" x="3241675" y="2446338"/>
          <p14:tracePt t="127733" x="2928938" y="2509838"/>
          <p14:tracePt t="127749" x="2170113" y="2660650"/>
          <p14:tracePt t="127766" x="1803400" y="2714625"/>
          <p14:tracePt t="127782" x="1795463" y="2714625"/>
          <p14:tracePt t="127798" x="1803400" y="2714625"/>
          <p14:tracePt t="128023" x="2000250" y="2714625"/>
          <p14:tracePt t="128035" x="2205038" y="2714625"/>
          <p14:tracePt t="128048" x="2393950" y="2714625"/>
          <p14:tracePt t="128065" x="2633663" y="2687638"/>
          <p14:tracePt t="128083" x="2714625" y="2660650"/>
          <p14:tracePt t="128099" x="2795588" y="2616200"/>
          <p14:tracePt t="128116" x="2884488" y="2608263"/>
          <p14:tracePt t="128132" x="2911475" y="2608263"/>
          <p14:tracePt t="128149" x="2928938" y="2608263"/>
          <p14:tracePt t="128186" x="2928938" y="2598738"/>
          <p14:tracePt t="128237" x="2901950" y="2598738"/>
          <p14:tracePt t="128248" x="2840038" y="2616200"/>
          <p14:tracePt t="128267" x="2741613" y="2625725"/>
          <p14:tracePt t="128282" x="2652713" y="2643188"/>
          <p14:tracePt t="128299" x="2482850" y="2670175"/>
          <p14:tracePt t="128315" x="2401888" y="2670175"/>
          <p14:tracePt t="128332" x="2232025" y="2679700"/>
          <p14:tracePt t="128350" x="2098675" y="2724150"/>
          <p14:tracePt t="128365" x="2036763" y="2741613"/>
          <p14:tracePt t="128382" x="1955800" y="2759075"/>
          <p14:tracePt t="128399" x="1938338" y="2768600"/>
          <p14:tracePt t="128415" x="1928813" y="2768600"/>
          <p14:tracePt t="128432" x="1928813" y="2776538"/>
          <p14:tracePt t="128452" x="1928813" y="2803525"/>
          <p14:tracePt t="128466" x="1938338" y="2822575"/>
          <p14:tracePt t="128484" x="1982788" y="2847975"/>
          <p14:tracePt t="128499" x="2009775" y="2857500"/>
          <p14:tracePt t="128516" x="2044700" y="2874963"/>
          <p14:tracePt t="128532" x="2071688" y="2884488"/>
          <p14:tracePt t="128549" x="2187575" y="2938463"/>
          <p14:tracePt t="128565" x="2330450" y="3000375"/>
          <p14:tracePt t="128582" x="2384425" y="3017838"/>
          <p14:tracePt t="128599" x="2401888" y="3036888"/>
          <p14:tracePt t="128637" x="2401888" y="3054350"/>
          <p14:tracePt t="128649" x="2393950" y="3098800"/>
          <p14:tracePt t="128666" x="2357438" y="3152775"/>
          <p14:tracePt t="128682" x="2205038" y="3268663"/>
          <p14:tracePt t="128699" x="2036763" y="3384550"/>
          <p14:tracePt t="128716" x="1946275" y="3429000"/>
          <p14:tracePt t="128732" x="1652588" y="3473450"/>
          <p14:tracePt t="128749" x="1374775" y="3482975"/>
          <p14:tracePt t="128766" x="1295400" y="3482975"/>
          <p14:tracePt t="128783" x="1223963" y="3482975"/>
          <p14:tracePt t="128882" x="1303338" y="3438525"/>
          <p14:tracePt t="128892" x="1374775" y="3419475"/>
          <p14:tracePt t="128903" x="1446213" y="3402013"/>
          <p14:tracePt t="128915" x="1536700" y="3394075"/>
          <p14:tracePt t="128934" x="1704975" y="3394075"/>
          <p14:tracePt t="128949" x="1741488" y="3394075"/>
          <p14:tracePt t="128966" x="1822450" y="3446463"/>
          <p14:tracePt t="137470" x="1830388" y="3348038"/>
          <p14:tracePt t="137480" x="2027238" y="3036888"/>
          <p14:tracePt t="137490" x="2232025" y="2867025"/>
          <p14:tracePt t="137501" x="2446338" y="2732088"/>
          <p14:tracePt t="137518" x="2955925" y="2411413"/>
          <p14:tracePt t="137534" x="3187700" y="2179638"/>
          <p14:tracePt t="137551" x="3429000" y="2044700"/>
          <p14:tracePt t="137568" x="3482975" y="1990725"/>
          <p14:tracePt t="137584" x="3581400" y="1911350"/>
          <p14:tracePt t="137601" x="3660775" y="1857375"/>
          <p14:tracePt t="137618" x="3697288" y="1830388"/>
          <p14:tracePt t="137634" x="3768725" y="1714500"/>
          <p14:tracePt t="137652" x="3919538" y="1581150"/>
          <p14:tracePt t="137668" x="3973513" y="1527175"/>
          <p14:tracePt t="137684" x="4089400" y="1428750"/>
          <p14:tracePt t="137702" x="4197350" y="1401763"/>
          <p14:tracePt t="137718" x="4295775" y="1393825"/>
          <p14:tracePt t="137734" x="4510088" y="1393825"/>
          <p14:tracePt t="137751" x="4643438" y="1393825"/>
          <p14:tracePt t="137768" x="5116513" y="1446213"/>
          <p14:tracePt t="137785" x="5813425" y="1625600"/>
          <p14:tracePt t="137801" x="6081713" y="1714500"/>
          <p14:tracePt t="137818" x="6589713" y="1928813"/>
          <p14:tracePt t="137836" x="6796088" y="2054225"/>
          <p14:tracePt t="137851" x="6867525" y="2098675"/>
          <p14:tracePt t="137868" x="6973888" y="2251075"/>
          <p14:tracePt t="137885" x="7000875" y="2312988"/>
          <p14:tracePt t="137901" x="6991350" y="2366963"/>
          <p14:tracePt t="137918" x="6929438" y="2428875"/>
          <p14:tracePt t="137935" x="6919913" y="2428875"/>
          <p14:tracePt t="137970" x="6919913" y="2419350"/>
          <p14:tracePt t="138000" x="6929438" y="2401888"/>
          <p14:tracePt t="138011" x="7000875" y="2374900"/>
          <p14:tracePt t="138021" x="7099300" y="2357438"/>
          <p14:tracePt t="138035" x="7205663" y="2339975"/>
          <p14:tracePt t="138052" x="7537450" y="2428875"/>
          <p14:tracePt t="138068" x="7643813" y="2517775"/>
          <p14:tracePt t="138085" x="7777163" y="2608263"/>
          <p14:tracePt t="138102" x="7813675" y="2625725"/>
          <p14:tracePt t="138118" x="7823200" y="2625725"/>
          <p14:tracePt t="138379" x="7813675" y="2625725"/>
          <p14:tracePt t="138389" x="7786688" y="2625725"/>
          <p14:tracePt t="138401" x="7751763" y="2633663"/>
          <p14:tracePt t="138420" x="7705725" y="2633663"/>
          <p14:tracePt t="138435" x="7697788" y="2633663"/>
          <p14:tracePt t="138471" x="7715250" y="2625725"/>
          <p14:tracePt t="138481" x="7804150" y="2571750"/>
          <p14:tracePt t="138492" x="7902575" y="2509838"/>
          <p14:tracePt t="138502" x="8001000" y="2473325"/>
          <p14:tracePt t="138518" x="8089900" y="2455863"/>
          <p14:tracePt t="138535" x="8224838" y="2446338"/>
          <p14:tracePt t="138552" x="8242300" y="2446338"/>
          <p14:tracePt t="138593" x="8242300" y="2455863"/>
          <p14:tracePt t="138614" x="8242300" y="2473325"/>
          <p14:tracePt t="138624" x="8232775" y="2482850"/>
          <p14:tracePt t="147293" x="8099425" y="2303463"/>
          <p14:tracePt t="147304" x="7983538" y="2241550"/>
          <p14:tracePt t="147322" x="7751763" y="2152650"/>
          <p14:tracePt t="147337" x="7589838" y="2108200"/>
          <p14:tracePt t="147354" x="6965950" y="1946275"/>
          <p14:tracePt t="147370" x="6626225" y="1946275"/>
          <p14:tracePt t="147387" x="6251575" y="1919288"/>
          <p14:tracePt t="147404" x="5634038" y="2009775"/>
          <p14:tracePt t="147420" x="5429250" y="2036763"/>
          <p14:tracePt t="147437" x="4759325" y="2098675"/>
          <p14:tracePt t="147454" x="4133850" y="2170113"/>
          <p14:tracePt t="147471" x="3946525" y="2205038"/>
          <p14:tracePt t="147488" x="3768725" y="2205038"/>
          <p14:tracePt t="147505" x="3741738" y="2224088"/>
          <p14:tracePt t="147823" x="3751263" y="2224088"/>
          <p14:tracePt t="147833" x="3776663" y="2224088"/>
          <p14:tracePt t="147844" x="3813175" y="2224088"/>
          <p14:tracePt t="147856" x="3857625" y="2224088"/>
          <p14:tracePt t="147871" x="3911600" y="2224088"/>
          <p14:tracePt t="147887" x="3965575" y="2224088"/>
          <p14:tracePt t="147905" x="3990975" y="2224088"/>
          <p14:tracePt t="147996" x="3990975" y="2214563"/>
          <p14:tracePt t="148017" x="4000500" y="2214563"/>
          <p14:tracePt t="148038" x="4000500" y="2205038"/>
          <p14:tracePt t="148990" x="4027488" y="2205038"/>
          <p14:tracePt t="149001" x="4062413" y="2205038"/>
          <p14:tracePt t="149015" x="4143375" y="2214563"/>
          <p14:tracePt t="149027" x="4268788" y="2232025"/>
          <p14:tracePt t="149041" x="4518025" y="2241550"/>
          <p14:tracePt t="149055" x="4643438" y="2241550"/>
          <p14:tracePt t="149071" x="4786313" y="2205038"/>
          <p14:tracePt t="149088" x="4795838" y="2205038"/>
          <p14:tracePt t="149174" x="4776788" y="2214563"/>
          <p14:tracePt t="149184" x="4751388" y="2232025"/>
          <p14:tracePt t="149194" x="4714875" y="2241550"/>
          <p14:tracePt t="149205" x="4660900" y="2276475"/>
          <p14:tracePt t="149221" x="4598988" y="2312988"/>
          <p14:tracePt t="149238" x="4510088" y="2374900"/>
          <p14:tracePt t="149255" x="4446588" y="2411413"/>
          <p14:tracePt t="149272" x="4446588" y="2419350"/>
          <p14:tracePt t="149307" x="4446588" y="2428875"/>
          <p14:tracePt t="149317" x="4473575" y="2428875"/>
          <p14:tracePt t="149624" x="4500563" y="2428875"/>
          <p14:tracePt t="149635" x="4545013" y="2411413"/>
          <p14:tracePt t="149654" x="4643438" y="2384425"/>
          <p14:tracePt t="149671" x="4687888" y="2384425"/>
          <p14:tracePt t="149688" x="4759325" y="2374900"/>
          <p14:tracePt t="149705" x="4786313" y="2374900"/>
          <p14:tracePt t="149721" x="4795838" y="2374900"/>
          <p14:tracePt t="149738" x="4803775" y="2366963"/>
          <p14:tracePt t="149767" x="4803775" y="2357438"/>
          <p14:tracePt t="149787" x="4813300" y="2357438"/>
          <p14:tracePt t="149798" x="4830763" y="2339975"/>
          <p14:tracePt t="149808" x="4867275" y="2312988"/>
          <p14:tracePt t="149821" x="4875213" y="2303463"/>
          <p14:tracePt t="149838" x="4875213" y="2295525"/>
          <p14:tracePt t="149899" x="4875213" y="2268538"/>
          <p14:tracePt t="149910" x="4813300" y="2224088"/>
          <p14:tracePt t="149922" x="4732338" y="2179638"/>
          <p14:tracePt t="149939" x="4581525" y="2071688"/>
          <p14:tracePt t="149955" x="4518025" y="2036763"/>
          <p14:tracePt t="149972" x="4446588" y="2017713"/>
          <p14:tracePt t="151434" x="4456113" y="2017713"/>
          <p14:tracePt t="151445" x="4491038" y="2017713"/>
          <p14:tracePt t="151455" x="4545013" y="2017713"/>
          <p14:tracePt t="151472" x="4598988" y="2017713"/>
          <p14:tracePt t="151489" x="4724400" y="2027238"/>
          <p14:tracePt t="151506" x="4840288" y="2062163"/>
          <p14:tracePt t="151522" x="4884738" y="2062163"/>
          <p14:tracePt t="151538" x="4929188" y="2071688"/>
          <p14:tracePt t="151556" x="4983163" y="2071688"/>
          <p14:tracePt t="151572" x="5018088" y="2081213"/>
          <p14:tracePt t="151588" x="5116513" y="2108200"/>
          <p14:tracePt t="151607" x="5214938" y="2133600"/>
          <p14:tracePt t="151622" x="5232400" y="2133600"/>
          <p14:tracePt t="151638" x="5259388" y="2133600"/>
          <p14:tracePt t="151655" x="5276850" y="2133600"/>
          <p14:tracePt t="151672" x="5322888" y="2133600"/>
          <p14:tracePt t="151689" x="5367338" y="2133600"/>
          <p14:tracePt t="151722" x="5375275" y="2143125"/>
          <p14:tracePt t="151874" x="5357813" y="2143125"/>
          <p14:tracePt t="151884" x="5340350" y="2143125"/>
          <p14:tracePt t="151898" x="5322888" y="2143125"/>
          <p14:tracePt t="151909" x="5286375" y="2143125"/>
          <p14:tracePt t="151921" x="5241925" y="2143125"/>
          <p14:tracePt t="151938" x="5143500" y="2152650"/>
          <p14:tracePt t="151955" x="5027613" y="2152650"/>
          <p14:tracePt t="151972" x="5018088" y="2152650"/>
          <p14:tracePt t="152243" x="5027613" y="2152650"/>
          <p14:tracePt t="152252" x="5037138" y="2152650"/>
          <p14:tracePt t="152273" x="5072063" y="2152650"/>
          <p14:tracePt t="152288" x="5081588" y="2152650"/>
          <p14:tracePt t="152305" x="5089525" y="2152650"/>
          <p14:tracePt t="152345" x="5099050" y="2152650"/>
          <p14:tracePt t="152355" x="5108575" y="2152650"/>
          <p14:tracePt t="152372" x="5126038" y="2152650"/>
          <p14:tracePt t="152388" x="5133975" y="2152650"/>
          <p14:tracePt t="152447" x="5153025" y="2152650"/>
          <p14:tracePt t="152457" x="5180013" y="2152650"/>
          <p14:tracePt t="152472" x="5197475" y="2152650"/>
          <p14:tracePt t="152489" x="5205413" y="2152650"/>
          <p14:tracePt t="152558" x="5205413" y="2160588"/>
          <p14:tracePt t="152572" x="5224463" y="2160588"/>
          <p14:tracePt t="152589" x="5241925" y="2160588"/>
          <p14:tracePt t="152605" x="5251450" y="2160588"/>
          <p14:tracePt t="152630" x="5259388" y="2160588"/>
          <p14:tracePt t="152645" x="5303838" y="2160588"/>
          <p14:tracePt t="152658" x="5313363" y="2160588"/>
          <p14:tracePt t="152744" x="5348288" y="2170113"/>
          <p14:tracePt t="152753" x="5375275" y="2187575"/>
          <p14:tracePt t="152774" x="5402263" y="2197100"/>
          <p14:tracePt t="152788" x="5419725" y="2197100"/>
          <p14:tracePt t="152805" x="5429250" y="2197100"/>
          <p14:tracePt t="152886" x="5429250" y="2205038"/>
          <p14:tracePt t="152979" x="5429250" y="2214563"/>
          <p14:tracePt t="152999" x="5429250" y="2241550"/>
          <p14:tracePt t="153011" x="5429250" y="2259013"/>
          <p14:tracePt t="153022" x="5429250" y="2295525"/>
          <p14:tracePt t="153039" x="5438775" y="2339975"/>
          <p14:tracePt t="153056" x="5446713" y="2347913"/>
          <p14:tracePt t="153275" x="5446713" y="2357438"/>
          <p14:tracePt t="153305" x="5446713" y="2366963"/>
          <p14:tracePt t="153326" x="5446713" y="2384425"/>
          <p14:tracePt t="153337" x="5446713" y="2401888"/>
          <p14:tracePt t="153357" x="5446713" y="2438400"/>
          <p14:tracePt t="153372" x="5446713" y="2446338"/>
          <p14:tracePt t="153388" x="5446713" y="2465388"/>
          <p14:tracePt t="153406" x="5446713" y="2473325"/>
          <p14:tracePt t="153422" x="5446713" y="2527300"/>
          <p14:tracePt t="153438" x="5473700" y="2687638"/>
          <p14:tracePt t="153455" x="5518150" y="2830513"/>
          <p14:tracePt t="153472" x="5562600" y="3000375"/>
          <p14:tracePt t="153491" x="5562600" y="3017838"/>
          <p14:tracePt t="153506" x="5562600" y="3027363"/>
          <p14:tracePt t="153756" x="5562600" y="3017838"/>
          <p14:tracePt t="153786" x="5562600" y="3009900"/>
          <p14:tracePt t="153828" x="5554663" y="3009900"/>
          <p14:tracePt t="153848" x="5394325" y="3000375"/>
          <p14:tracePt t="153858" x="5384800" y="3000375"/>
          <p14:tracePt t="153872" x="5375275" y="3000375"/>
          <p14:tracePt t="153889" x="5313363" y="3000375"/>
          <p14:tracePt t="153922" x="5303838" y="3000375"/>
          <p14:tracePt t="153970" x="5259388" y="3000375"/>
          <p14:tracePt t="153982" x="5180013" y="3000375"/>
          <p14:tracePt t="154002" x="5153025" y="3000375"/>
          <p14:tracePt t="154012" x="5054600" y="3027363"/>
          <p14:tracePt t="154023" x="5037138" y="3027363"/>
          <p14:tracePt t="154042" x="5027613" y="3027363"/>
          <p14:tracePt t="154534" x="5010150" y="3017838"/>
          <p14:tracePt t="154544" x="4991100" y="3017838"/>
          <p14:tracePt t="154556" x="4973638" y="3017838"/>
          <p14:tracePt t="154574" x="4956175" y="3017838"/>
          <p14:tracePt t="154589" x="4946650" y="3017838"/>
          <p14:tracePt t="154606" x="4938713" y="3017838"/>
          <p14:tracePt t="154942" x="4938713" y="3054350"/>
          <p14:tracePt t="154953" x="4946650" y="3081338"/>
          <p14:tracePt t="154964" x="4956175" y="3116263"/>
          <p14:tracePt t="154975" x="4956175" y="3152775"/>
          <p14:tracePt t="154990" x="4965700" y="3179763"/>
          <p14:tracePt t="155006" x="4965700" y="3205163"/>
          <p14:tracePt t="155025" x="4965700" y="3214688"/>
          <p14:tracePt t="155177" x="4973638" y="3214688"/>
          <p14:tracePt t="155228" x="5000625" y="3214688"/>
          <p14:tracePt t="155240" x="5027613" y="3214688"/>
          <p14:tracePt t="155256" x="5045075" y="3214688"/>
          <p14:tracePt t="155273" x="5108575" y="3214688"/>
          <p14:tracePt t="155290" x="5170488" y="3214688"/>
          <p14:tracePt t="155306" x="5197475" y="3214688"/>
          <p14:tracePt t="155323" x="5268913" y="3214688"/>
          <p14:tracePt t="155340" x="5357813" y="3214688"/>
          <p14:tracePt t="155356" x="5394325" y="3214688"/>
          <p14:tracePt t="155373" x="5438775" y="3214688"/>
          <p14:tracePt t="155389" x="5456238" y="3214688"/>
          <p14:tracePt t="155406" x="5473700" y="3214688"/>
          <p14:tracePt t="155628" x="5527675" y="3214688"/>
          <p14:tracePt t="155639" x="5653088" y="3214688"/>
          <p14:tracePt t="155656" x="5705475" y="3214688"/>
          <p14:tracePt t="155672" x="5830888" y="3214688"/>
          <p14:tracePt t="155689" x="5991225" y="3214688"/>
          <p14:tracePt t="155706" x="6045200" y="3214688"/>
          <p14:tracePt t="155723" x="6116638" y="3214688"/>
          <p14:tracePt t="155740" x="6116638" y="3224213"/>
          <p14:tracePt t="155874" x="6099175" y="3224213"/>
          <p14:tracePt t="155884" x="6054725" y="3224213"/>
          <p14:tracePt t="155894" x="6027738" y="3224213"/>
          <p14:tracePt t="155908" x="6000750" y="3224213"/>
          <p14:tracePt t="155924" x="5919788" y="3224213"/>
          <p14:tracePt t="155939" x="5894388" y="3224213"/>
          <p14:tracePt t="155956" x="5813425" y="3224213"/>
          <p14:tracePt t="155973" x="5724525" y="3224213"/>
          <p14:tracePt t="155990" x="5375275" y="3224213"/>
          <p14:tracePt t="156006" x="4840288" y="3295650"/>
          <p14:tracePt t="156023" x="4724400" y="3313113"/>
          <p14:tracePt t="156039" x="4510088" y="3340100"/>
          <p14:tracePt t="156057" x="4465638" y="3340100"/>
          <p14:tracePt t="156098" x="4465638" y="3330575"/>
          <p14:tracePt t="156292" x="4483100" y="3322638"/>
          <p14:tracePt t="156304" x="4527550" y="3303588"/>
          <p14:tracePt t="156324" x="4572000" y="3276600"/>
          <p14:tracePt t="156340" x="4572000" y="3268663"/>
          <p14:tracePt t="156356" x="4813300" y="3062288"/>
          <p14:tracePt t="156373" x="4830763" y="3036888"/>
          <p14:tracePt t="156446" x="4830763" y="3027363"/>
          <p14:tracePt t="156610" x="4848225" y="3027363"/>
          <p14:tracePt t="156620" x="4884738" y="3009900"/>
          <p14:tracePt t="156640" x="4902200" y="3009900"/>
          <p14:tracePt t="156661" x="4902200" y="3000375"/>
          <p14:tracePt t="156835" x="4902200" y="3009900"/>
          <p14:tracePt t="156845" x="4911725" y="3054350"/>
          <p14:tracePt t="156856" x="4911725" y="3098800"/>
          <p14:tracePt t="156873" x="4911725" y="3133725"/>
          <p14:tracePt t="156889" x="4911725" y="3179763"/>
          <p14:tracePt t="156927" x="4911725" y="3187700"/>
          <p14:tracePt t="156947" x="4911725" y="3214688"/>
          <p14:tracePt t="156958" x="4911725" y="3259138"/>
          <p14:tracePt t="156973" x="4911725" y="3303588"/>
          <p14:tracePt t="156990" x="4919663" y="3340100"/>
          <p14:tracePt t="157049" x="4919663" y="3330575"/>
          <p14:tracePt t="157120" x="4919663" y="3322638"/>
          <p14:tracePt t="157134" x="4919663" y="3313113"/>
          <p14:tracePt t="157147" x="4919663" y="3303588"/>
          <p14:tracePt t="157161" x="4919663" y="3259138"/>
          <p14:tracePt t="157173" x="4919663" y="3241675"/>
          <p14:tracePt t="157191" x="4919663" y="3205163"/>
          <p14:tracePt t="157207" x="4919663" y="3197225"/>
          <p14:tracePt t="157224" x="4919663" y="3187700"/>
          <p14:tracePt t="157241" x="4919663" y="3170238"/>
          <p14:tracePt t="157257" x="4919663" y="3160713"/>
          <p14:tracePt t="157274" x="4911725" y="3152775"/>
          <p14:tracePt t="157290" x="4911725" y="3143250"/>
          <p14:tracePt t="157346" x="4911725" y="3125788"/>
          <p14:tracePt t="157663" x="4902200" y="3125788"/>
          <p14:tracePt t="157674" x="4875213" y="3125788"/>
          <p14:tracePt t="157690" x="4830763" y="3125788"/>
          <p14:tracePt t="157707" x="4751388" y="3125788"/>
          <p14:tracePt t="157724" x="4625975" y="3143250"/>
          <p14:tracePt t="157740" x="4589463" y="3143250"/>
          <p14:tracePt t="157757" x="4500563" y="3170238"/>
          <p14:tracePt t="157774" x="4465638" y="3170238"/>
          <p14:tracePt t="157790" x="4438650" y="3170238"/>
          <p14:tracePt t="157877" x="4429125" y="3170238"/>
          <p14:tracePt t="158021" x="4411663" y="3170238"/>
          <p14:tracePt t="158033" x="4394200" y="3170238"/>
          <p14:tracePt t="158051" x="4384675" y="3170238"/>
          <p14:tracePt t="158063" x="4367213" y="3170238"/>
          <p14:tracePt t="158124" x="4348163" y="3170238"/>
          <p14:tracePt t="158135" x="4330700" y="3170238"/>
          <p14:tracePt t="158145" x="4322763" y="3170238"/>
          <p14:tracePt t="158157" x="4295775" y="3170238"/>
          <p14:tracePt t="158175" x="4224338" y="3179763"/>
          <p14:tracePt t="158190" x="4179888" y="3187700"/>
          <p14:tracePt t="158206" x="4071938" y="3214688"/>
          <p14:tracePt t="158223" x="4027488" y="3214688"/>
          <p14:tracePt t="158240" x="4017963" y="3214688"/>
          <p14:tracePt t="158525" x="4081463" y="3214688"/>
          <p14:tracePt t="158535" x="4125913" y="3214688"/>
          <p14:tracePt t="158546" x="4160838" y="3214688"/>
          <p14:tracePt t="158557" x="4214813" y="3205163"/>
          <p14:tracePt t="158573" x="4259263" y="3187700"/>
          <p14:tracePt t="158590" x="4268788" y="3187700"/>
          <p14:tracePt t="158607" x="4268788" y="3179763"/>
          <p14:tracePt t="158666" x="4232275" y="3160713"/>
          <p14:tracePt t="158676" x="4224338" y="3160713"/>
          <p14:tracePt t="158697" x="4214813" y="3152775"/>
          <p14:tracePt t="158707" x="4197350" y="3152775"/>
          <p14:tracePt t="158723" x="4197350" y="3143250"/>
          <p14:tracePt t="158747" x="4187825" y="3143250"/>
          <p14:tracePt t="158900" x="4187825" y="3133725"/>
          <p14:tracePt t="158912" x="4187825" y="3116263"/>
          <p14:tracePt t="158924" x="4187825" y="3108325"/>
          <p14:tracePt t="158942" x="4187825" y="3071813"/>
          <p14:tracePt t="158957" x="4187825" y="3044825"/>
          <p14:tracePt t="158974" x="4187825" y="3009900"/>
          <p14:tracePt t="158992" x="4187825" y="2982913"/>
          <p14:tracePt t="159007" x="4187825" y="2955925"/>
          <p14:tracePt t="159024" x="4187825" y="2919413"/>
          <p14:tracePt t="159040" x="4187825" y="2894013"/>
          <p14:tracePt t="159057" x="4187825" y="2857500"/>
          <p14:tracePt t="159075" x="4187825" y="2813050"/>
          <p14:tracePt t="159090" x="4187825" y="2786063"/>
          <p14:tracePt t="159107" x="4187825" y="2741613"/>
          <p14:tracePt t="159123" x="4187825" y="2724150"/>
          <p14:tracePt t="159140" x="4187825" y="2697163"/>
          <p14:tracePt t="159157" x="4187825" y="2687638"/>
          <p14:tracePt t="159174" x="4187825" y="2679700"/>
          <p14:tracePt t="159190" x="4187825" y="2652713"/>
          <p14:tracePt t="159208" x="4187825" y="2608263"/>
          <p14:tracePt t="159223" x="4187825" y="2598738"/>
          <p14:tracePt t="159240" x="4187825" y="2581275"/>
          <p14:tracePt t="159258" x="4187825" y="2562225"/>
          <p14:tracePt t="159274" x="4187825" y="2554288"/>
          <p14:tracePt t="159290" x="4187825" y="2517775"/>
          <p14:tracePt t="159307" x="4187825" y="2500313"/>
          <p14:tracePt t="159323" x="4187825" y="2446338"/>
          <p14:tracePt t="159340" x="4187825" y="2374900"/>
          <p14:tracePt t="159357" x="4187825" y="2366963"/>
          <p14:tracePt t="159374" x="4187825" y="2330450"/>
          <p14:tracePt t="159390" x="4187825" y="2295525"/>
          <p14:tracePt t="159597" x="4187825" y="2303463"/>
          <p14:tracePt t="159617" x="4187825" y="2312988"/>
          <p14:tracePt t="159657" x="4187825" y="2322513"/>
          <p14:tracePt t="159678" x="4187825" y="2339975"/>
          <p14:tracePt t="159689" x="4170363" y="2366963"/>
          <p14:tracePt t="159708" x="4143375" y="2446338"/>
          <p14:tracePt t="159723" x="4116388" y="2473325"/>
          <p14:tracePt t="159740" x="4108450" y="2500313"/>
          <p14:tracePt t="159771" x="4108450" y="2509838"/>
          <p14:tracePt t="159863" x="4125913" y="2509838"/>
          <p14:tracePt t="159873" x="4152900" y="2509838"/>
          <p14:tracePt t="159890" x="4179888" y="2509838"/>
          <p14:tracePt t="159907" x="4268788" y="2509838"/>
          <p14:tracePt t="159924" x="4313238" y="2500313"/>
          <p14:tracePt t="159940" x="4340225" y="2500313"/>
          <p14:tracePt t="159957" x="4375150" y="2500313"/>
          <p14:tracePt t="159975" x="4446588" y="2527300"/>
          <p14:tracePt t="159991" x="4473575" y="2536825"/>
          <p14:tracePt t="160007" x="4500563" y="2544763"/>
          <p14:tracePt t="160046" x="4491038" y="2544763"/>
          <p14:tracePt t="160282" x="4483100" y="2544763"/>
          <p14:tracePt t="160292" x="4438650" y="2544763"/>
          <p14:tracePt t="160308" x="4411663" y="2544763"/>
          <p14:tracePt t="160324" x="4375150" y="2544763"/>
          <p14:tracePt t="160340" x="4367213" y="2544763"/>
          <p14:tracePt t="160363" x="4367213" y="2517775"/>
          <p14:tracePt t="160375" x="4367213" y="2482850"/>
          <p14:tracePt t="160391" x="4384675" y="2419350"/>
          <p14:tracePt t="160408" x="4473575" y="2366963"/>
          <p14:tracePt t="160425" x="4562475" y="2330450"/>
          <p14:tracePt t="160440" x="4598988" y="2322513"/>
          <p14:tracePt t="160458" x="4633913" y="2303463"/>
          <p14:tracePt t="160475" x="4670425" y="2295525"/>
          <p14:tracePt t="160491" x="4679950" y="2286000"/>
          <p14:tracePt t="160508" x="4705350" y="2276475"/>
          <p14:tracePt t="160524" x="4724400" y="2268538"/>
          <p14:tracePt t="160541" x="4759325" y="2251075"/>
          <p14:tracePt t="160558" x="4795838" y="2224088"/>
          <p14:tracePt t="160574" x="4813300" y="2205038"/>
          <p14:tracePt t="160590" x="4830763" y="2179638"/>
          <p14:tracePt t="160609" x="4857750" y="2179638"/>
          <p14:tracePt t="160624" x="4867275" y="2170113"/>
          <p14:tracePt t="160640" x="4911725" y="2160588"/>
          <p14:tracePt t="160657" x="4938713" y="2160588"/>
          <p14:tracePt t="160674" x="5018088" y="2152650"/>
          <p14:tracePt t="160691" x="5126038" y="2071688"/>
          <p14:tracePt t="160885" x="5160963" y="2081213"/>
          <p14:tracePt t="160896" x="5205413" y="2108200"/>
          <p14:tracePt t="160907" x="5276850" y="2125663"/>
          <p14:tracePt t="160926" x="5510213" y="2197100"/>
          <p14:tracePt t="160941" x="5572125" y="2205038"/>
          <p14:tracePt t="160957" x="5688013" y="2251075"/>
          <p14:tracePt t="160974" x="5732463" y="2259013"/>
          <p14:tracePt t="166593" x="5732463" y="2268538"/>
          <p14:tracePt t="166603" x="5732463" y="2276475"/>
          <p14:tracePt t="166613" x="5732463" y="2303463"/>
          <p14:tracePt t="166626" x="5732463" y="2312988"/>
          <p14:tracePt t="166643" x="5732463" y="2347913"/>
          <p14:tracePt t="166659" x="5732463" y="2374900"/>
          <p14:tracePt t="166675" x="5732463" y="2419350"/>
          <p14:tracePt t="166693" x="5732463" y="2455863"/>
          <p14:tracePt t="166970" x="5732463" y="2465388"/>
          <p14:tracePt t="166991" x="5732463" y="2473325"/>
          <p14:tracePt t="167001" x="5724525" y="2482850"/>
          <p14:tracePt t="167012" x="5715000" y="2500313"/>
          <p14:tracePt t="167026" x="5688013" y="2527300"/>
          <p14:tracePt t="167043" x="5634038" y="2670175"/>
          <p14:tracePt t="167059" x="5608638" y="2724150"/>
          <p14:tracePt t="167076" x="5518150" y="2830513"/>
          <p14:tracePt t="167093" x="5384800" y="2973388"/>
          <p14:tracePt t="167109" x="5330825" y="3071813"/>
          <p14:tracePt t="167126" x="5197475" y="3232150"/>
          <p14:tracePt t="167144" x="5018088" y="3322638"/>
          <p14:tracePt t="167160" x="4929188" y="3375025"/>
          <p14:tracePt t="167176" x="4803775" y="3429000"/>
          <p14:tracePt t="167192" x="4741863" y="3438525"/>
          <p14:tracePt t="167209" x="4633913" y="3455988"/>
          <p14:tracePt t="167226" x="4500563" y="3465513"/>
          <p14:tracePt t="167243" x="4419600" y="3490913"/>
          <p14:tracePt t="167259" x="4303713" y="3509963"/>
          <p14:tracePt t="167276" x="4152900" y="3527425"/>
          <p14:tracePt t="167293" x="4108450" y="3527425"/>
          <p14:tracePt t="167309" x="4062413" y="3527425"/>
          <p14:tracePt t="167342" x="4062413" y="3500438"/>
          <p14:tracePt t="167360" x="4125913" y="3419475"/>
          <p14:tracePt t="167617" x="4232275" y="3081338"/>
          <p14:tracePt t="167627" x="4303713" y="2965450"/>
          <p14:tracePt t="167642" x="4394200" y="2724150"/>
          <p14:tracePt t="167659" x="4527550" y="2465388"/>
          <p14:tracePt t="167676" x="4608513" y="2312988"/>
          <p14:tracePt t="167692" x="4633913" y="2241550"/>
          <p14:tracePt t="167709" x="4714875" y="2089150"/>
          <p14:tracePt t="167727" x="4768850" y="2017713"/>
          <p14:tracePt t="167742" x="4795838" y="1982788"/>
          <p14:tracePt t="167760" x="4875213" y="1919288"/>
          <p14:tracePt t="167777" x="4938713" y="1884363"/>
          <p14:tracePt t="167792" x="5062538" y="1839913"/>
          <p14:tracePt t="167809" x="5205413" y="1822450"/>
          <p14:tracePt t="167826" x="5268913" y="1812925"/>
          <p14:tracePt t="167842" x="5394325" y="1812925"/>
          <p14:tracePt t="167861" x="5500688" y="1822450"/>
          <p14:tracePt t="167876" x="5554663" y="1847850"/>
          <p14:tracePt t="167892" x="5599113" y="1901825"/>
          <p14:tracePt t="167910" x="5608638" y="1965325"/>
          <p14:tracePt t="167926" x="5608638" y="2017713"/>
          <p14:tracePt t="167942" x="5608638" y="2295525"/>
          <p14:tracePt t="167959" x="5608638" y="2366963"/>
          <p14:tracePt t="167976" x="5608638" y="2419350"/>
          <p14:tracePt t="167993" x="5608638" y="2428875"/>
          <p14:tracePt t="168013" x="5608638" y="2438400"/>
          <p14:tracePt t="168026" x="5581650" y="2490788"/>
          <p14:tracePt t="168044" x="5429250" y="2751138"/>
          <p14:tracePt t="168059" x="5375275" y="2830513"/>
          <p14:tracePt t="168076" x="5251450" y="3062288"/>
          <p14:tracePt t="168092" x="5224463" y="3125788"/>
          <p14:tracePt t="168558" x="5357813" y="2857500"/>
          <p14:tracePt t="168568" x="5411788" y="2759075"/>
          <p14:tracePt t="168578" x="5456238" y="2679700"/>
          <p14:tracePt t="168593" x="5500688" y="2643188"/>
          <p14:tracePt t="168609" x="5653088" y="2581275"/>
          <p14:tracePt t="168626" x="5759450" y="2544763"/>
          <p14:tracePt t="170192" x="5786438" y="2482850"/>
          <p14:tracePt t="170203" x="5813425" y="2401888"/>
          <p14:tracePt t="170213" x="5830888" y="2347913"/>
          <p14:tracePt t="170226" x="5830888" y="2322513"/>
          <p14:tracePt t="170243" x="5830888" y="2286000"/>
          <p14:tracePt t="170260" x="5830888" y="2251075"/>
          <p14:tracePt t="170277" x="5776913" y="2214563"/>
          <p14:tracePt t="170295" x="5688013" y="2214563"/>
          <p14:tracePt t="170310" x="5634038" y="2259013"/>
          <p14:tracePt t="170327" x="5411788" y="2465388"/>
          <p14:tracePt t="170343" x="5232400" y="2616200"/>
          <p14:tracePt t="170360" x="4786313" y="2973388"/>
          <p14:tracePt t="170376" x="4330700" y="3340100"/>
          <p14:tracePt t="170393" x="4197350" y="3455988"/>
          <p14:tracePt t="170410" x="4027488" y="3633788"/>
          <p14:tracePt t="170427" x="3956050" y="3759200"/>
          <p14:tracePt t="170443" x="3938588" y="3786188"/>
          <p14:tracePt t="170460" x="3938588" y="3768725"/>
          <p14:tracePt t="170714" x="3965575" y="3687763"/>
          <p14:tracePt t="170727" x="3983038" y="3616325"/>
          <p14:tracePt t="170744" x="3973513" y="3438525"/>
          <p14:tracePt t="170761" x="3946525" y="3384550"/>
          <p14:tracePt t="170777" x="3857625" y="3303588"/>
          <p14:tracePt t="170793" x="3813175" y="3276600"/>
          <p14:tracePt t="170810" x="3724275" y="3259138"/>
          <p14:tracePt t="170827" x="3670300" y="3241675"/>
          <p14:tracePt t="170844" x="3643313" y="3232150"/>
          <p14:tracePt t="170860" x="3625850" y="3214688"/>
          <p14:tracePt t="170877" x="3625850" y="3205163"/>
          <p14:tracePt t="170910" x="3643313" y="3170238"/>
          <p14:tracePt t="171860" x="3714750" y="3170238"/>
          <p14:tracePt t="171870" x="3840163" y="3170238"/>
          <p14:tracePt t="171880" x="3946525" y="3170238"/>
          <p14:tracePt t="171893" x="4071938" y="3170238"/>
          <p14:tracePt t="171910" x="4276725" y="3232150"/>
          <p14:tracePt t="171927" x="4322763" y="3268663"/>
          <p14:tracePt t="171943" x="4330700" y="3276600"/>
          <p14:tracePt t="171982" x="4330700" y="3286125"/>
          <p14:tracePt t="171995" x="4322763" y="3295650"/>
          <p14:tracePt t="172011" x="4295775" y="3303588"/>
          <p14:tracePt t="172027" x="4214813" y="3313113"/>
          <p14:tracePt t="172044" x="4089400" y="3313113"/>
          <p14:tracePt t="172060" x="4017963" y="3313113"/>
          <p14:tracePt t="172077" x="3840163" y="3286125"/>
          <p14:tracePt t="172094" x="3714750" y="3224213"/>
          <p14:tracePt t="172110" x="3705225" y="3224213"/>
          <p14:tracePt t="172127" x="3705225" y="3205163"/>
          <p14:tracePt t="172145" x="3848100" y="3098800"/>
          <p14:tracePt t="172160" x="4010025" y="3036888"/>
          <p14:tracePt t="172177" x="4473575" y="2901950"/>
          <p14:tracePt t="172194" x="4759325" y="2840038"/>
          <p14:tracePt t="173569" x="4830763" y="2768600"/>
          <p14:tracePt t="173581" x="5054600" y="2589213"/>
          <p14:tracePt t="173594" x="5276850" y="2322513"/>
          <p14:tracePt t="173611" x="5608638" y="2054225"/>
          <p14:tracePt t="173628" x="5653088" y="1965325"/>
          <p14:tracePt t="173644" x="5653088" y="1928813"/>
          <p14:tracePt t="173660" x="5599113" y="1758950"/>
          <p14:tracePt t="173677" x="5537200" y="1704975"/>
          <p14:tracePt t="173694" x="5429250" y="1608138"/>
          <p14:tracePt t="173711" x="5357813" y="1509713"/>
          <p14:tracePt t="173727" x="5295900" y="1482725"/>
          <p14:tracePt t="173744" x="5133975" y="1455738"/>
          <p14:tracePt t="173761" x="5108575" y="1455738"/>
          <p14:tracePt t="188278" x="5697538" y="1919288"/>
          <p14:tracePt t="188290" x="6037263" y="2143125"/>
          <p14:tracePt t="188301" x="6348413" y="2322513"/>
          <p14:tracePt t="188314" x="6688138" y="2536825"/>
          <p14:tracePt t="188331" x="7081838" y="3017838"/>
          <p14:tracePt t="188349" x="7205663" y="3133725"/>
          <p14:tracePt t="188364" x="7242175" y="3152775"/>
          <p14:tracePt t="188637" x="7010400" y="3152775"/>
          <p14:tracePt t="188649" x="6875463" y="3152775"/>
          <p14:tracePt t="188665" x="6608763" y="3152775"/>
          <p14:tracePt t="188681" x="6446838" y="3152775"/>
          <p14:tracePt t="188698" x="6170613" y="3205163"/>
          <p14:tracePt t="188715" x="6000750" y="3241675"/>
          <p14:tracePt t="188732" x="5741988" y="3313113"/>
          <p14:tracePt t="188749" x="5340350" y="3402013"/>
          <p14:tracePt t="188764" x="5214938" y="3419475"/>
          <p14:tracePt t="188781" x="4956175" y="3419475"/>
          <p14:tracePt t="189068" x="5010150" y="3438525"/>
          <p14:tracePt t="189078" x="5126038" y="3455988"/>
          <p14:tracePt t="189088" x="5232400" y="3455988"/>
          <p14:tracePt t="189100" x="5375275" y="3490913"/>
          <p14:tracePt t="189116" x="5562600" y="3500438"/>
          <p14:tracePt t="189131" x="5626100" y="3509963"/>
          <p14:tracePt t="189148" x="5680075" y="3509963"/>
          <p14:tracePt t="189181" x="5688013" y="3509963"/>
          <p14:tracePt t="189200" x="5705475" y="3490913"/>
          <p14:tracePt t="189215" x="5705475" y="3482975"/>
          <p14:tracePt t="189231" x="5715000" y="3446463"/>
          <p14:tracePt t="189250" x="5741988" y="3394075"/>
          <p14:tracePt t="189265" x="5759450" y="3384550"/>
          <p14:tracePt t="189282" x="5768975" y="3357563"/>
          <p14:tracePt t="189298" x="5776913" y="3348038"/>
          <p14:tracePt t="189315" x="5786438" y="3348038"/>
          <p14:tracePt t="189393" x="5786438" y="3367088"/>
          <p14:tracePt t="189948" x="5732463" y="3402013"/>
          <p14:tracePt t="189959" x="5634038" y="3402013"/>
          <p14:tracePt t="189970" x="5456238" y="3394075"/>
          <p14:tracePt t="189981" x="5089525" y="3276600"/>
          <p14:tracePt t="189998" x="4456113" y="3071813"/>
          <p14:tracePt t="190015" x="4232275" y="3017838"/>
          <p14:tracePt t="190032" x="3786188" y="2847975"/>
          <p14:tracePt t="190049" x="3473450" y="2732088"/>
          <p14:tracePt t="190065" x="3303588" y="2670175"/>
          <p14:tracePt t="190082" x="3017838" y="2517775"/>
          <p14:tracePt t="190099" x="2822575" y="2428875"/>
          <p14:tracePt t="190115" x="2724150" y="2393950"/>
          <p14:tracePt t="190132" x="2660650" y="2374900"/>
          <p14:tracePt t="190181" x="2643188" y="2401888"/>
          <p14:tracePt t="190193" x="2643188" y="2419350"/>
          <p14:tracePt t="190203" x="2633663" y="2438400"/>
          <p14:tracePt t="190215" x="2633663" y="2482850"/>
          <p14:tracePt t="190232" x="2633663" y="2490788"/>
          <p14:tracePt t="190366" x="2652713" y="2490788"/>
          <p14:tracePt t="190376" x="2679700" y="2482850"/>
          <p14:tracePt t="190386" x="2705100" y="2482850"/>
          <p14:tracePt t="190398" x="2732088" y="2465388"/>
          <p14:tracePt t="190416" x="2840038" y="2428875"/>
          <p14:tracePt t="190431" x="2911475" y="2411413"/>
          <p14:tracePt t="190448" x="3062288" y="2366963"/>
          <p14:tracePt t="190466" x="3187700" y="2295525"/>
          <p14:tracePt t="190482" x="3251200" y="2259013"/>
          <p14:tracePt t="190498" x="3402013" y="2170113"/>
          <p14:tracePt t="190515" x="3482975" y="2133600"/>
          <p14:tracePt t="190532" x="3633788" y="2089150"/>
          <p14:tracePt t="190549" x="3822700" y="2071688"/>
          <p14:tracePt t="190565" x="3894138" y="2071688"/>
          <p14:tracePt t="190582" x="3965575" y="2054225"/>
          <p14:tracePt t="190600" x="3965575" y="2027238"/>
          <p14:tracePt t="190632" x="3965575" y="2017713"/>
          <p14:tracePt t="190692" x="3956050" y="2027238"/>
          <p14:tracePt t="190704" x="3938588" y="2036763"/>
          <p14:tracePt t="190715" x="3929063" y="2044700"/>
          <p14:tracePt t="190733" x="3902075" y="2071688"/>
          <p14:tracePt t="190748" x="3894138" y="2071688"/>
          <p14:tracePt t="190765" x="3875088" y="2089150"/>
          <p14:tracePt t="190783" x="3848100" y="2108200"/>
          <p14:tracePt t="190798" x="3840163" y="2125663"/>
          <p14:tracePt t="190815" x="3813175" y="2133600"/>
          <p14:tracePt t="190832" x="3795713" y="2143125"/>
          <p14:tracePt t="190848" x="3776663" y="2143125"/>
          <p14:tracePt t="190866" x="3759200" y="2152650"/>
          <p14:tracePt t="190898" x="3751263" y="2160588"/>
          <p14:tracePt t="190918" x="3741738" y="2160588"/>
          <p14:tracePt t="190932" x="3732213" y="2170113"/>
          <p14:tracePt t="190949" x="3697288" y="2170113"/>
          <p14:tracePt t="190965" x="3670300" y="2170113"/>
          <p14:tracePt t="190982" x="3660775" y="2170113"/>
          <p14:tracePt t="191697" x="3714750" y="2170113"/>
          <p14:tracePt t="191707" x="3822700" y="2170113"/>
          <p14:tracePt t="191718" x="3938588" y="2170113"/>
          <p14:tracePt t="191732" x="4133850" y="2170113"/>
          <p14:tracePt t="191749" x="4483100" y="2170113"/>
          <p14:tracePt t="191766" x="4902200" y="2232025"/>
          <p14:tracePt t="191783" x="5018088" y="2232025"/>
          <p14:tracePt t="191799" x="5259388" y="2268538"/>
          <p14:tracePt t="191815" x="5367338" y="2286000"/>
          <p14:tracePt t="191832" x="5483225" y="2295525"/>
          <p14:tracePt t="191849" x="5634038" y="2312988"/>
          <p14:tracePt t="191865" x="5786438" y="2330450"/>
          <p14:tracePt t="191882" x="6018213" y="2428875"/>
          <p14:tracePt t="191899" x="6143625" y="2536825"/>
          <p14:tracePt t="191915" x="6161088" y="2581275"/>
          <p14:tracePt t="191932" x="6170613" y="2633663"/>
          <p14:tracePt t="192319" x="6170613" y="2643188"/>
          <p14:tracePt t="192339" x="6170613" y="2660650"/>
          <p14:tracePt t="192360" x="6161088" y="2670175"/>
          <p14:tracePt t="192372" x="6134100" y="2697163"/>
          <p14:tracePt t="192384" x="6116638" y="2714625"/>
          <p14:tracePt t="192401" x="6062663" y="2830513"/>
          <p14:tracePt t="192415" x="6054725" y="2919413"/>
          <p14:tracePt t="192432" x="6045200" y="3017838"/>
          <p14:tracePt t="192449" x="6037263" y="3098800"/>
          <p14:tracePt t="192748" x="6018213" y="3108325"/>
          <p14:tracePt t="192759" x="5991225" y="3125788"/>
          <p14:tracePt t="192769" x="5946775" y="3143250"/>
          <p14:tracePt t="192783" x="5857875" y="3170238"/>
          <p14:tracePt t="192799" x="5724525" y="3232150"/>
          <p14:tracePt t="192816" x="5680075" y="3286125"/>
          <p14:tracePt t="192832" x="5608638" y="3313113"/>
          <p14:tracePt t="192850" x="5483225" y="3348038"/>
          <p14:tracePt t="192866" x="5419725" y="3348038"/>
          <p14:tracePt t="192882" x="5214938" y="3340100"/>
          <p14:tracePt t="192899" x="4983163" y="3313113"/>
          <p14:tracePt t="192916" x="4776788" y="3268663"/>
          <p14:tracePt t="193219" x="4714875" y="3268663"/>
          <p14:tracePt t="193230" x="4679950" y="3268663"/>
          <p14:tracePt t="193250" x="4608513" y="3268663"/>
          <p14:tracePt t="193266" x="4589463" y="3276600"/>
          <p14:tracePt t="193283" x="4545013" y="3286125"/>
          <p14:tracePt t="193301" x="4465638" y="3303588"/>
          <p14:tracePt t="193316" x="4394200" y="3303588"/>
          <p14:tracePt t="193333" x="4241800" y="3303588"/>
          <p14:tracePt t="193349" x="4187825" y="3286125"/>
          <p14:tracePt t="193366" x="4098925" y="3276600"/>
          <p14:tracePt t="193383" x="3983038" y="3232150"/>
          <p14:tracePt t="193741" x="3973513" y="3232150"/>
          <p14:tracePt t="193751" x="3973513" y="3241675"/>
          <p14:tracePt t="193766" x="3965575" y="3241675"/>
          <p14:tracePt t="193783" x="3956050" y="3241675"/>
          <p14:tracePt t="193799" x="3956050" y="3251200"/>
          <p14:tracePt t="193816" x="3956050" y="3259138"/>
          <p14:tracePt t="193833" x="3946525" y="3259138"/>
          <p14:tracePt t="193849" x="3938588" y="3259138"/>
          <p14:tracePt t="193866" x="3884613" y="3259138"/>
          <p14:tracePt t="193883" x="3813175" y="3259138"/>
          <p14:tracePt t="196963" x="3813175" y="3241675"/>
          <p14:tracePt t="196974" x="3830638" y="3232150"/>
          <p14:tracePt t="196984" x="3875088" y="3179763"/>
          <p14:tracePt t="197000" x="3929063" y="3152775"/>
          <p14:tracePt t="197017" x="4098925" y="3017838"/>
          <p14:tracePt t="197034" x="4340225" y="2884488"/>
          <p14:tracePt t="197050" x="4456113" y="2840038"/>
          <p14:tracePt t="197067" x="4625975" y="2705100"/>
          <p14:tracePt t="197085" x="4822825" y="2527300"/>
          <p14:tracePt t="197100" x="4929188" y="2465388"/>
          <p14:tracePt t="197117" x="5045075" y="2347913"/>
          <p14:tracePt t="197134" x="5089525" y="2295525"/>
          <p14:tracePt t="197150" x="5153025" y="2160588"/>
          <p14:tracePt t="197167" x="5153025" y="2116138"/>
          <p14:tracePt t="197433" x="5099050" y="2116138"/>
          <p14:tracePt t="197443" x="5045075" y="2116138"/>
          <p14:tracePt t="197454" x="4965700" y="2133600"/>
          <p14:tracePt t="197467" x="4875213" y="2133600"/>
          <p14:tracePt t="197484" x="4714875" y="2170113"/>
          <p14:tracePt t="197500" x="4660900" y="2179638"/>
          <p14:tracePt t="197517" x="4537075" y="2259013"/>
          <p14:tracePt t="197535" x="4402138" y="2330450"/>
          <p14:tracePt t="197551" x="4330700" y="2366963"/>
          <p14:tracePt t="197567" x="4170363" y="2455863"/>
          <p14:tracePt t="197584" x="4116388" y="2482850"/>
          <p14:tracePt t="197601" x="4081463" y="2527300"/>
          <p14:tracePt t="197617" x="4098925" y="2554288"/>
          <p14:tracePt t="197650" x="4098925" y="2562225"/>
          <p14:tracePt t="197699" x="4098925" y="2571750"/>
          <p14:tracePt t="197761" x="4116388" y="2571750"/>
          <p14:tracePt t="197771" x="4133850" y="2571750"/>
          <p14:tracePt t="197784" x="4152900" y="2571750"/>
          <p14:tracePt t="197801" x="4187825" y="2571750"/>
          <p14:tracePt t="197817" x="4205288" y="2554288"/>
          <p14:tracePt t="197834" x="4232275" y="2554288"/>
          <p14:tracePt t="197852" x="4232275" y="2544763"/>
          <p14:tracePt t="197883" x="4232275" y="2527300"/>
          <p14:tracePt t="197894" x="4241800" y="2527300"/>
          <p14:tracePt t="197904" x="4241800" y="2517775"/>
          <p14:tracePt t="197917" x="4241800" y="2490788"/>
          <p14:tracePt t="197934" x="4232275" y="2473325"/>
          <p14:tracePt t="197967" x="4232275" y="2465388"/>
          <p14:tracePt t="198047" x="4241800" y="2465388"/>
          <p14:tracePt t="198058" x="4303713" y="2465388"/>
          <p14:tracePt t="198069" x="4367213" y="2473325"/>
          <p14:tracePt t="198084" x="4402138" y="2473325"/>
          <p14:tracePt t="198101" x="4473575" y="2473325"/>
          <p14:tracePt t="198118" x="4527550" y="2473325"/>
          <p14:tracePt t="198134" x="4554538" y="2473325"/>
          <p14:tracePt t="198151" x="4581525" y="2455863"/>
          <p14:tracePt t="198168" x="4633913" y="2438400"/>
          <p14:tracePt t="198184" x="4660900" y="2438400"/>
          <p14:tracePt t="198201" x="4714875" y="2438400"/>
          <p14:tracePt t="198217" x="4732338" y="2438400"/>
          <p14:tracePt t="198234" x="4741863" y="2438400"/>
          <p14:tracePt t="198457" x="4741863" y="2428875"/>
          <p14:tracePt t="198467" x="4741863" y="2419350"/>
          <p14:tracePt t="198484" x="4741863" y="2411413"/>
          <p14:tracePt t="198500" x="4741863" y="2401888"/>
          <p14:tracePt t="198517" x="4741863" y="2393950"/>
          <p14:tracePt t="198534" x="4741863" y="2384425"/>
          <p14:tracePt t="198551" x="4741863" y="2366963"/>
          <p14:tracePt t="198589" x="4741863" y="2339975"/>
          <p14:tracePt t="198601" x="4751388" y="2339975"/>
          <p14:tracePt t="198617" x="4751388" y="2330450"/>
          <p14:tracePt t="198634" x="4830763" y="2312988"/>
          <p14:tracePt t="198650" x="4938713" y="2303463"/>
          <p14:tracePt t="198667" x="4991100" y="2303463"/>
          <p14:tracePt t="198684" x="5160963" y="2295525"/>
          <p14:tracePt t="198701" x="5419725" y="2286000"/>
          <p14:tracePt t="198717" x="5537200" y="2286000"/>
          <p14:tracePt t="198734" x="5759450" y="2251075"/>
          <p14:tracePt t="198752" x="5929313" y="2241550"/>
          <p14:tracePt t="198767" x="6027738" y="2241550"/>
          <p14:tracePt t="198784" x="6161088" y="2241550"/>
          <p14:tracePt t="198801" x="6205538" y="2251075"/>
          <p14:tracePt t="198817" x="6232525" y="2259013"/>
          <p14:tracePt t="198855" x="6215063" y="2251075"/>
          <p14:tracePt t="198867" x="6161088" y="2214563"/>
          <p14:tracePt t="199519" x="6153150" y="2224088"/>
          <p14:tracePt t="199530" x="6134100" y="2232025"/>
          <p14:tracePt t="199541" x="6116638" y="2241550"/>
          <p14:tracePt t="199551" x="6089650" y="2241550"/>
          <p14:tracePt t="199568" x="6054725" y="2241550"/>
          <p14:tracePt t="199584" x="5911850" y="2251075"/>
          <p14:tracePt t="199601" x="5732463" y="2259013"/>
          <p14:tracePt t="199617" x="5661025" y="2268538"/>
          <p14:tracePt t="199634" x="5491163" y="2276475"/>
          <p14:tracePt t="199652" x="5313363" y="2276475"/>
          <p14:tracePt t="200164" x="5322888" y="2276475"/>
          <p14:tracePt t="200174" x="5340350" y="2276475"/>
          <p14:tracePt t="200185" x="5313363" y="2276475"/>
          <p14:tracePt t="200533" x="5322888" y="2276475"/>
          <p14:tracePt t="200543" x="5367338" y="2276475"/>
          <p14:tracePt t="200553" x="5500688" y="2295525"/>
          <p14:tracePt t="200568" x="5670550" y="2339975"/>
          <p14:tracePt t="200584" x="5741988" y="2366963"/>
          <p14:tracePt t="200617" x="5751513" y="2366963"/>
          <p14:tracePt t="200778" x="5751513" y="2374900"/>
          <p14:tracePt t="200849" x="5741988" y="2374900"/>
          <p14:tracePt t="200860" x="5724525" y="2374900"/>
          <p14:tracePt t="200921" x="5715000" y="2374900"/>
          <p14:tracePt t="200993" x="5741988" y="2374900"/>
          <p14:tracePt t="201003" x="5803900" y="2374900"/>
          <p14:tracePt t="201018" x="5848350" y="2374900"/>
          <p14:tracePt t="201034" x="5867400" y="2374900"/>
          <p14:tracePt t="201052" x="5884863" y="2374900"/>
          <p14:tracePt t="201249" x="5875338" y="2374900"/>
          <p14:tracePt t="201258" x="5875338" y="2384425"/>
          <p14:tracePt t="201270" x="5867400" y="2384425"/>
          <p14:tracePt t="201288" x="5857875" y="2384425"/>
          <p14:tracePt t="201301" x="5857875" y="2393950"/>
          <p14:tracePt t="201320" x="5840413" y="2401888"/>
          <p14:tracePt t="201351" x="5822950" y="2411413"/>
          <p14:tracePt t="201370" x="5803900" y="2419350"/>
          <p14:tracePt t="201385" x="5786438" y="2419350"/>
          <p14:tracePt t="201401" x="5741988" y="2419350"/>
          <p14:tracePt t="201418" x="5732463" y="2419350"/>
          <p14:tracePt t="201435" x="5715000" y="2419350"/>
          <p14:tracePt t="201452" x="5705475" y="2428875"/>
          <p14:tracePt t="201473" x="5697538" y="2446338"/>
          <p14:tracePt t="203447" x="5697538" y="2438400"/>
          <p14:tracePt t="203457" x="5697538" y="2401888"/>
          <p14:tracePt t="203468" x="5705475" y="2374900"/>
          <p14:tracePt t="203485" x="5724525" y="2330450"/>
          <p14:tracePt t="203502" x="5751513" y="2295525"/>
          <p14:tracePt t="203518" x="5813425" y="2251075"/>
          <p14:tracePt t="203535" x="5830888" y="2251075"/>
          <p14:tracePt t="203552" x="5857875" y="2232025"/>
          <p14:tracePt t="203569" x="5857875" y="2214563"/>
          <p14:tracePt t="203602" x="5875338" y="2205038"/>
          <p14:tracePt t="203621" x="5875338" y="2197100"/>
          <p14:tracePt t="204060" x="5867400" y="2205038"/>
          <p14:tracePt t="204081" x="5857875" y="2214563"/>
          <p14:tracePt t="204094" x="5822950" y="2224088"/>
          <p14:tracePt t="204108" x="5795963" y="2232025"/>
          <p14:tracePt t="204120" x="5741988" y="2251075"/>
          <p14:tracePt t="204136" x="5653088" y="2268538"/>
          <p14:tracePt t="204152" x="5527675" y="2312988"/>
          <p14:tracePt t="204169" x="5465763" y="2339975"/>
          <p14:tracePt t="204185" x="5340350" y="2384425"/>
          <p14:tracePt t="204204" x="5108575" y="2465388"/>
          <p14:tracePt t="204218" x="4991100" y="2500313"/>
          <p14:tracePt t="204235" x="4670425" y="2562225"/>
          <p14:tracePt t="204252" x="4527550" y="2598738"/>
          <p14:tracePt t="204269" x="4313238" y="2705100"/>
          <p14:tracePt t="204285" x="4224338" y="2776538"/>
          <p14:tracePt t="204302" x="4179888" y="2803525"/>
          <p14:tracePt t="204319" x="4062413" y="2901950"/>
          <p14:tracePt t="204336" x="3929063" y="2946400"/>
          <p14:tracePt t="204352" x="3848100" y="2946400"/>
          <p14:tracePt t="204369" x="3598863" y="2973388"/>
          <p14:tracePt t="204388" x="3394075" y="2965450"/>
          <p14:tracePt t="204402" x="3340100" y="2965450"/>
          <p14:tracePt t="204419" x="3268663" y="3000375"/>
          <p14:tracePt t="204435" x="3205163" y="3044825"/>
          <p14:tracePt t="204452" x="3108325" y="3062288"/>
          <p14:tracePt t="204687" x="3259138" y="3071813"/>
          <p14:tracePt t="204699" x="3375025" y="3081338"/>
          <p14:tracePt t="204710" x="3473450" y="3081338"/>
          <p14:tracePt t="204720" x="3544888" y="3081338"/>
          <p14:tracePt t="204735" x="3652838" y="3054350"/>
          <p14:tracePt t="204752" x="3705225" y="3044825"/>
          <p14:tracePt t="204769" x="3776663" y="3009900"/>
          <p14:tracePt t="204786" x="3830638" y="2982913"/>
          <p14:tracePt t="204803" x="3857625" y="2982913"/>
          <p14:tracePt t="205227" x="3867150" y="2982913"/>
          <p14:tracePt t="205237" x="3875088" y="2973388"/>
          <p14:tracePt t="205252" x="3911600" y="2973388"/>
          <p14:tracePt t="205269" x="4054475" y="2955925"/>
          <p14:tracePt t="205286" x="4152900" y="2955925"/>
          <p14:tracePt t="205303" x="4367213" y="2946400"/>
          <p14:tracePt t="205319" x="4598988" y="2894013"/>
          <p14:tracePt t="205336" x="4751388" y="2867025"/>
          <p14:tracePt t="205353" x="5010150" y="2840038"/>
          <p14:tracePt t="205370" x="5214938" y="2786063"/>
          <p14:tracePt t="205386" x="5348288" y="2768600"/>
          <p14:tracePt t="205403" x="5527675" y="2670175"/>
          <p14:tracePt t="205420" x="5697538" y="2616200"/>
          <p14:tracePt t="205436" x="5795963" y="2571750"/>
          <p14:tracePt t="205452" x="5956300" y="2527300"/>
          <p14:tracePt t="205469" x="6018213" y="2509838"/>
          <p14:tracePt t="205486" x="6134100" y="2490788"/>
          <p14:tracePt t="205502" x="6188075" y="2473325"/>
          <p14:tracePt t="205519" x="6205538" y="2473325"/>
          <p14:tracePt t="205536" x="6215063" y="2465388"/>
          <p14:tracePt t="205553" x="6232525" y="2465388"/>
          <p14:tracePt t="205850" x="6232525" y="2473325"/>
          <p14:tracePt t="205861" x="6224588" y="2517775"/>
          <p14:tracePt t="205873" x="6205538" y="2562225"/>
          <p14:tracePt t="205886" x="6170613" y="2652713"/>
          <p14:tracePt t="205902" x="6072188" y="2795588"/>
          <p14:tracePt t="205919" x="6000750" y="2911475"/>
          <p14:tracePt t="205936" x="5857875" y="3054350"/>
          <p14:tracePt t="205953" x="5589588" y="3089275"/>
          <p14:tracePt t="206320" x="5589588" y="3054350"/>
          <p14:tracePt t="206341" x="5599113" y="3027363"/>
          <p14:tracePt t="206352" x="5608638" y="3017838"/>
          <p14:tracePt t="206369" x="5616575" y="3000375"/>
          <p14:tracePt t="206386" x="5653088" y="2965450"/>
          <p14:tracePt t="206403" x="5688013" y="2919413"/>
          <p14:tracePt t="206436" x="5697538" y="2911475"/>
          <p14:tracePt t="206469" x="5697538" y="2901950"/>
          <p14:tracePt t="206526" x="5705475" y="2901950"/>
          <p14:tracePt t="206535" x="5741988" y="2901950"/>
          <p14:tracePt t="206553" x="5803900" y="2919413"/>
          <p14:tracePt t="206569" x="5875338" y="2946400"/>
          <p14:tracePt t="206603" x="5875338" y="2955925"/>
          <p14:tracePt t="206619" x="5875338" y="2982913"/>
          <p14:tracePt t="206638" x="5857875" y="3036888"/>
          <p14:tracePt t="206653" x="5830888" y="3062288"/>
          <p14:tracePt t="206669" x="5670550" y="3187700"/>
          <p14:tracePt t="206686" x="5554663" y="3276600"/>
          <p14:tracePt t="206703" x="5303838" y="3446463"/>
          <p14:tracePt t="206719" x="5089525" y="3608388"/>
          <p14:tracePt t="206736" x="4991100" y="3705225"/>
          <p14:tracePt t="206753" x="4652963" y="3732213"/>
          <p14:tracePt t="233190" x="4652963" y="3687763"/>
          <p14:tracePt t="233200" x="4643438" y="3633788"/>
          <p14:tracePt t="233212" x="4643438" y="3562350"/>
          <p14:tracePt t="233226" x="4643438" y="3482975"/>
          <p14:tracePt t="233243" x="4732338" y="3108325"/>
          <p14:tracePt t="233261" x="4857750" y="2901950"/>
          <p14:tracePt t="233276" x="4956175" y="2759075"/>
          <p14:tracePt t="233293" x="5143500" y="2527300"/>
          <p14:tracePt t="233310" x="5232400" y="2500313"/>
          <p14:tracePt t="233326" x="5446713" y="2446338"/>
          <p14:tracePt t="233344" x="5608638" y="2401888"/>
          <p14:tracePt t="233360" x="5670550" y="2374900"/>
          <p14:tracePt t="233376" x="5786438" y="2322513"/>
          <p14:tracePt t="233394" x="5875338" y="2303463"/>
          <p14:tracePt t="233630" x="5813425" y="2312988"/>
          <p14:tracePt t="233644" x="5759450" y="2303463"/>
          <p14:tracePt t="233660" x="5626100" y="2268538"/>
          <p14:tracePt t="233676" x="5518150" y="2268538"/>
          <p14:tracePt t="233693" x="5330825" y="2276475"/>
          <p14:tracePt t="233710" x="5153025" y="2286000"/>
          <p14:tracePt t="233726" x="5089525" y="2295525"/>
          <p14:tracePt t="233743" x="5072063" y="2295525"/>
          <p14:tracePt t="233855" x="5108575" y="2295525"/>
          <p14:tracePt t="233865" x="5180013" y="2295525"/>
          <p14:tracePt t="233876" x="5259388" y="2295525"/>
          <p14:tracePt t="233893" x="5340350" y="2303463"/>
          <p14:tracePt t="233910" x="5500688" y="2303463"/>
          <p14:tracePt t="233988" x="5527675" y="2303463"/>
          <p14:tracePt t="233998" x="5554663" y="2303463"/>
          <p14:tracePt t="234080" x="5537200" y="2312988"/>
          <p14:tracePt t="234090" x="5438775" y="2330450"/>
          <p14:tracePt t="234101" x="5402263" y="2339975"/>
          <p14:tracePt t="234112" x="5394325" y="2339975"/>
          <p14:tracePt t="234131" x="5384800" y="2339975"/>
          <p14:tracePt t="234284" x="5419725" y="2339975"/>
          <p14:tracePt t="234295" x="5491163" y="2339975"/>
          <p14:tracePt t="234310" x="5527675" y="2339975"/>
          <p14:tracePt t="234326" x="5572125" y="2347913"/>
          <p14:tracePt t="234367" x="5572125" y="2366963"/>
          <p14:tracePt t="234378" x="5572125" y="2393950"/>
          <p14:tracePt t="234393" x="5572125" y="2465388"/>
          <p14:tracePt t="234410" x="5518150" y="2608263"/>
          <p14:tracePt t="234427" x="5394325" y="2724150"/>
          <p14:tracePt t="234443" x="5322888" y="2768600"/>
          <p14:tracePt t="234460" x="5205413" y="2813050"/>
          <p14:tracePt t="234476" x="5126038" y="2847975"/>
          <p14:tracePt t="234493" x="4660900" y="3152775"/>
          <p14:tracePt t="234510" x="4259263" y="3482975"/>
          <p14:tracePt t="234527" x="4170363" y="3554413"/>
          <p14:tracePt t="234543" x="4152900" y="3616325"/>
          <p14:tracePt t="234755" x="4170363" y="3616325"/>
          <p14:tracePt t="234766" x="4241800" y="3616325"/>
          <p14:tracePt t="234776" x="4402138" y="3544888"/>
          <p14:tracePt t="234793" x="4697413" y="3465513"/>
          <p14:tracePt t="234810" x="5108575" y="3367088"/>
          <p14:tracePt t="234827" x="5251450" y="3313113"/>
          <p14:tracePt t="234844" x="5251450" y="3276600"/>
          <p14:tracePt t="234878" x="5251450" y="3286125"/>
          <p14:tracePt t="234888" x="5241925" y="3286125"/>
          <p14:tracePt t="234900" x="5232400" y="3286125"/>
          <p14:tracePt t="234911" x="5224463" y="3286125"/>
          <p14:tracePt t="234927" x="5153025" y="3286125"/>
          <p14:tracePt t="234943" x="5045075" y="3286125"/>
          <p14:tracePt t="234960" x="4867275" y="3268663"/>
          <p14:tracePt t="234977" x="4776788" y="3259138"/>
          <p14:tracePt t="234993" x="4670425" y="3197225"/>
          <p14:tracePt t="235011" x="4608513" y="3143250"/>
          <p14:tracePt t="235027" x="4589463" y="3125788"/>
          <p14:tracePt t="235043" x="4589463" y="3089275"/>
          <p14:tracePt t="235061" x="4759325" y="2938463"/>
          <p14:tracePt t="235077" x="4929188" y="2867025"/>
          <p14:tracePt t="235094" x="5276850" y="2670175"/>
          <p14:tracePt t="235111" x="5446713" y="2571750"/>
          <p14:tracePt t="235127" x="5634038" y="2571750"/>
          <p14:tracePt t="235318" x="5626100" y="2581275"/>
          <p14:tracePt t="235330" x="5545138" y="2625725"/>
          <p14:tracePt t="235344" x="5446713" y="2687638"/>
          <p14:tracePt t="235361" x="5089525" y="2857500"/>
          <p14:tracePt t="235377" x="4884738" y="2965450"/>
          <p14:tracePt t="235394" x="4572000" y="3054350"/>
          <p14:tracePt t="235410" x="4491038" y="3044825"/>
          <p14:tracePt t="235444" x="4419600" y="2840038"/>
          <p14:tracePt t="235461" x="4411663" y="2830513"/>
          <p14:tracePt t="235477" x="4384675" y="2768600"/>
          <p14:tracePt t="235494" x="4367213" y="2625725"/>
          <p14:tracePt t="235527" x="4367213" y="2616200"/>
          <p14:tracePt t="235543" x="4429125" y="2517775"/>
          <p14:tracePt t="235560" x="4456113" y="2473325"/>
          <p14:tracePt t="235577" x="4518025" y="2446338"/>
          <p14:tracePt t="235594" x="4625975" y="2428875"/>
          <p14:tracePt t="235611" x="4670425" y="2428875"/>
          <p14:tracePt t="235627" x="4751388" y="2438400"/>
          <p14:tracePt t="235645" x="4795838" y="2455863"/>
          <p14:tracePt t="235661" x="4822825" y="2455863"/>
          <p14:tracePt t="235677" x="4857750" y="2455863"/>
          <p14:tracePt t="235710" x="4857750" y="2465388"/>
          <p14:tracePt t="235727" x="4867275" y="2482850"/>
          <p14:tracePt t="235758" x="4848225" y="2500313"/>
          <p14:tracePt t="235769" x="4795838" y="2527300"/>
          <p14:tracePt t="235780" x="4732338" y="2571750"/>
          <p14:tracePt t="235794" x="4660900" y="2581275"/>
          <p14:tracePt t="235810" x="4491038" y="2608263"/>
          <p14:tracePt t="235827" x="4402138" y="2625725"/>
          <p14:tracePt t="235844" x="4214813" y="2643188"/>
          <p14:tracePt t="235861" x="4017963" y="2652713"/>
          <p14:tracePt t="235877" x="3965575" y="2652713"/>
          <p14:tracePt t="235894" x="3894138" y="2633663"/>
          <p14:tracePt t="235911" x="3867150" y="2598738"/>
          <p14:tracePt t="235927" x="3867150" y="2589213"/>
          <p14:tracePt t="235944" x="3884613" y="2544763"/>
          <p14:tracePt t="235962" x="3919538" y="2517775"/>
          <p14:tracePt t="235977" x="3956050" y="2490788"/>
          <p14:tracePt t="235994" x="3983038" y="2465388"/>
          <p14:tracePt t="236011" x="4010025" y="2465388"/>
          <p14:tracePt t="236027" x="4062413" y="2465388"/>
          <p14:tracePt t="236044" x="4160838" y="2473325"/>
          <p14:tracePt t="236060" x="4197350" y="2473325"/>
          <p14:tracePt t="236077" x="4295775" y="2473325"/>
          <p14:tracePt t="236094" x="4465638" y="2473325"/>
          <p14:tracePt t="236111" x="4554538" y="2473325"/>
          <p14:tracePt t="236127" x="4697413" y="2536825"/>
          <p14:tracePt t="236144" x="4741863" y="2571750"/>
          <p14:tracePt t="236161" x="4786313" y="2633663"/>
          <p14:tracePt t="236177" x="4786313" y="2643188"/>
          <p14:tracePt t="236194" x="4786313" y="2652713"/>
          <p14:tracePt t="236210" x="4786313" y="2714625"/>
          <p14:tracePt t="236228" x="4786313" y="2822575"/>
          <p14:tracePt t="236433" x="4786313" y="2840038"/>
          <p14:tracePt t="236446" x="4768850" y="2874963"/>
          <p14:tracePt t="236460" x="4741863" y="2901950"/>
          <p14:tracePt t="236478" x="4670425" y="2955925"/>
          <p14:tracePt t="236494" x="4572000" y="3000375"/>
          <p14:tracePt t="236511" x="4537075" y="3009900"/>
          <p14:tracePt t="236527" x="4456113" y="3036888"/>
          <p14:tracePt t="236546" x="4402138" y="3054350"/>
          <p14:tracePt t="236560" x="4375150" y="3054350"/>
          <p14:tracePt t="236577" x="4286250" y="3054350"/>
          <p14:tracePt t="236595" x="4224338" y="3054350"/>
          <p14:tracePt t="236611" x="4205288" y="3054350"/>
          <p14:tracePt t="236628" x="4187825" y="3027363"/>
          <p14:tracePt t="236644" x="4187825" y="3000375"/>
          <p14:tracePt t="236661" x="4179888" y="2955925"/>
          <p14:tracePt t="236679" x="4179888" y="2884488"/>
          <p14:tracePt t="236694" x="4179888" y="2857500"/>
          <p14:tracePt t="236710" x="4187825" y="2786063"/>
          <p14:tracePt t="236727" x="4197350" y="2759075"/>
          <p14:tracePt t="236744" x="4214813" y="2714625"/>
          <p14:tracePt t="236760" x="4232275" y="2679700"/>
          <p14:tracePt t="236777" x="4232275" y="2660650"/>
          <p14:tracePt t="236794" x="4241800" y="2633663"/>
          <p14:tracePt t="236827" x="4241800" y="2625725"/>
          <p14:tracePt t="236873" x="4241800" y="2616200"/>
          <p14:tracePt t="236883" x="4241800" y="2598738"/>
          <p14:tracePt t="236904" x="4241800" y="2581275"/>
          <p14:tracePt t="236914" x="4259263" y="2571750"/>
          <p14:tracePt t="236927" x="4276725" y="2554288"/>
          <p14:tracePt t="236944" x="4313238" y="2527300"/>
          <p14:tracePt t="236960" x="4322763" y="2517775"/>
          <p14:tracePt t="236977" x="4348163" y="2490788"/>
          <p14:tracePt t="236996" x="4357688" y="2482850"/>
          <p14:tracePt t="237010" x="4367213" y="2473325"/>
          <p14:tracePt t="237027" x="4384675" y="2473325"/>
          <p14:tracePt t="237044" x="4394200" y="2473325"/>
          <p14:tracePt t="237060" x="4429125" y="2473325"/>
          <p14:tracePt t="237099" x="4438650" y="2473325"/>
          <p14:tracePt t="237111" x="4456113" y="2473325"/>
          <p14:tracePt t="237129" x="4510088" y="2473325"/>
          <p14:tracePt t="237170" x="4518025" y="2473325"/>
          <p14:tracePt t="237354" x="4500563" y="2473325"/>
          <p14:tracePt t="237456" x="4518025" y="2473325"/>
          <p14:tracePt t="237466" x="4589463" y="2473325"/>
          <p14:tracePt t="237478" x="4670425" y="2473325"/>
          <p14:tracePt t="237494" x="4732338" y="2473325"/>
          <p14:tracePt t="237511" x="4830763" y="2465388"/>
          <p14:tracePt t="237528" x="4867275" y="2465388"/>
          <p14:tracePt t="237561" x="4875213" y="2465388"/>
          <p14:tracePt t="237578" x="4965700" y="2455863"/>
          <p14:tracePt t="237834" x="4983163" y="2446338"/>
          <p14:tracePt t="237846" x="5018088" y="2438400"/>
          <p14:tracePt t="237861" x="5089525" y="2428875"/>
          <p14:tracePt t="237878" x="5241925" y="2401888"/>
          <p14:tracePt t="237895" x="5322888" y="2401888"/>
          <p14:tracePt t="237911" x="5340350" y="2401888"/>
          <p14:tracePt t="237947" x="5348288" y="2428875"/>
          <p14:tracePt t="237961" x="5357813" y="2509838"/>
          <p14:tracePt t="237978" x="5357813" y="2625725"/>
          <p14:tracePt t="237994" x="5367338" y="2724150"/>
          <p14:tracePt t="238011" x="5394325" y="2786063"/>
          <p14:tracePt t="238029" x="5411788" y="2795588"/>
          <p14:tracePt t="238044" x="5411788" y="2803525"/>
          <p14:tracePt t="238070" x="5419725" y="2830513"/>
          <p14:tracePt t="238081" x="5429250" y="2857500"/>
          <p14:tracePt t="238101" x="5429250" y="2867025"/>
          <p14:tracePt t="238193" x="5411788" y="2867025"/>
          <p14:tracePt t="238213" x="5214938" y="2919413"/>
          <p14:tracePt t="238224" x="4795838" y="3098800"/>
          <p14:tracePt t="238234" x="4732338" y="3098800"/>
          <p14:tracePt t="238295" x="4732338" y="3089275"/>
          <p14:tracePt t="238418" x="4751388" y="3108325"/>
          <p14:tracePt t="238428" x="4795838" y="3133725"/>
          <p14:tracePt t="238444" x="4840288" y="3152775"/>
          <p14:tracePt t="238461" x="4973638" y="3197225"/>
          <p14:tracePt t="238479" x="5197475" y="3251200"/>
          <p14:tracePt t="238494" x="5313363" y="3295650"/>
          <p14:tracePt t="238511" x="5429250" y="3348038"/>
          <p14:tracePt t="238528" x="5465763" y="3375025"/>
          <p14:tracePt t="238544" x="5483225" y="3394075"/>
          <p14:tracePt t="238591" x="5483225" y="3402013"/>
          <p14:tracePt t="238613" x="5429250" y="3438525"/>
          <p14:tracePt t="238622" x="5153025" y="3608388"/>
          <p14:tracePt t="238633" x="4902200" y="3705225"/>
          <p14:tracePt t="238644" x="4751388" y="3768725"/>
          <p14:tracePt t="238662" x="4446588" y="3857625"/>
          <p14:tracePt t="238678" x="4394200" y="3867150"/>
          <p14:tracePt t="238694" x="4384675" y="3867150"/>
          <p14:tracePt t="238724" x="4384675" y="3857625"/>
          <p14:tracePt t="261559" x="4473575" y="3652838"/>
          <p14:tracePt t="261569" x="4537075" y="3500438"/>
          <p14:tracePt t="261584" x="4608513" y="3348038"/>
          <p14:tracePt t="261600" x="4751388" y="2830513"/>
          <p14:tracePt t="261618" x="4830763" y="2500313"/>
          <p14:tracePt t="261634" x="4840288" y="2303463"/>
          <p14:tracePt t="261651" x="4857750" y="2009775"/>
          <p14:tracePt t="261668" x="4857750" y="1847850"/>
          <p14:tracePt t="261684" x="4857750" y="1822450"/>
          <p14:tracePt t="261700" x="4848225" y="1751013"/>
          <p14:tracePt t="261717" x="4840288" y="1687513"/>
          <p14:tracePt t="261734" x="4813300" y="1616075"/>
          <p14:tracePt t="261751" x="4795838" y="1562100"/>
          <p14:tracePt t="261924" x="4795838" y="1571625"/>
          <p14:tracePt t="261936" x="4795838" y="1598613"/>
          <p14:tracePt t="261950" x="4795838" y="1643063"/>
          <p14:tracePt t="261968" x="4741863" y="1795463"/>
          <p14:tracePt t="261985" x="4616450" y="2179638"/>
          <p14:tracePt t="262001" x="4572000" y="2268538"/>
          <p14:tracePt t="262018" x="4562475" y="2303463"/>
          <p14:tracePt t="262058" x="4562475" y="2312988"/>
          <p14:tracePt t="262069" x="4581525" y="2330450"/>
          <p14:tracePt t="262084" x="4608513" y="2339975"/>
          <p14:tracePt t="262101" x="4616450" y="2339975"/>
          <p14:tracePt t="262140" x="4625975" y="2339975"/>
          <p14:tracePt t="262150" x="4633913" y="2339975"/>
          <p14:tracePt t="262167" x="4660900" y="2347913"/>
          <p14:tracePt t="262184" x="4714875" y="2366963"/>
          <p14:tracePt t="262201" x="4732338" y="2374900"/>
          <p14:tracePt t="278191" x="4884738" y="2374900"/>
          <p14:tracePt t="278202" x="4983163" y="2374900"/>
          <p14:tracePt t="278214" x="5081588" y="2374900"/>
          <p14:tracePt t="278228" x="5214938" y="2366963"/>
          <p14:tracePt t="278242" x="5419725" y="2347913"/>
          <p14:tracePt t="278255" x="5518150" y="2339975"/>
          <p14:tracePt t="278272" x="5626100" y="2322513"/>
          <p14:tracePt t="278312" x="5616575" y="2347913"/>
          <p14:tracePt t="278325" x="5562600" y="2401888"/>
          <p14:tracePt t="278339" x="5473700" y="2482850"/>
          <p14:tracePt t="278355" x="5205413" y="2616200"/>
          <p14:tracePt t="278373" x="4759325" y="2660650"/>
          <p14:tracePt t="278388" x="4643438" y="2652713"/>
          <p14:tracePt t="278405" x="4438650" y="2438400"/>
          <p14:tracePt t="278422" x="4375150" y="2322513"/>
          <p14:tracePt t="278438" x="4348163" y="2143125"/>
          <p14:tracePt t="279368" x="4500563" y="2152650"/>
          <p14:tracePt t="279378" x="4608513" y="2160588"/>
          <p14:tracePt t="279389" x="4741863" y="2160588"/>
          <p14:tracePt t="279406" x="4894263" y="2187575"/>
          <p14:tracePt t="279422" x="5197475" y="2295525"/>
          <p14:tracePt t="279439" x="5367338" y="2374900"/>
          <p14:tracePt t="279455" x="5394325" y="2384425"/>
          <p14:tracePt t="279479" x="5394325" y="2393950"/>
          <p14:tracePt t="279510" x="5394325" y="2401888"/>
          <p14:tracePt t="279521" x="5394325" y="2473325"/>
          <p14:tracePt t="279540" x="5367338" y="2554288"/>
          <p14:tracePt t="279555" x="5357813" y="2562225"/>
          <p14:tracePt t="279572" x="5357813" y="2571750"/>
          <p14:tracePt t="279612" x="5357813" y="2581275"/>
          <p14:tracePt t="279622" x="5357813" y="2608263"/>
          <p14:tracePt t="279638" x="5357813" y="2652713"/>
          <p14:tracePt t="279655" x="5357813" y="2741613"/>
          <p14:tracePt t="279673" x="5357813" y="2759075"/>
          <p14:tracePt t="280083" x="5357813" y="2786063"/>
          <p14:tracePt t="280093" x="5330825" y="2822575"/>
          <p14:tracePt t="280105" x="5322888" y="2874963"/>
          <p14:tracePt t="280123" x="5232400" y="3133725"/>
          <p14:tracePt t="280138" x="5170488" y="3303588"/>
          <p14:tracePt t="280156" x="5133975" y="3367088"/>
          <p14:tracePt t="280189" x="5133975" y="3394075"/>
          <p14:tracePt t="280206" x="5133975" y="3455988"/>
          <p14:tracePt t="280222" x="5133975" y="3517900"/>
          <p14:tracePt t="280523" x="5170488" y="3517900"/>
          <p14:tracePt t="280533" x="5224463" y="3509963"/>
          <p14:tracePt t="280544" x="5295900" y="3500438"/>
          <p14:tracePt t="280555" x="5384800" y="3465513"/>
          <p14:tracePt t="280574" x="5545138" y="3438525"/>
          <p14:tracePt t="280589" x="5616575" y="3411538"/>
          <p14:tracePt t="280605" x="5776913" y="3367088"/>
          <p14:tracePt t="280622" x="5884863" y="3330575"/>
          <p14:tracePt t="280639" x="6134100" y="3295650"/>
          <p14:tracePt t="280656" x="6473825" y="3340100"/>
          <p14:tracePt t="280672" x="6616700" y="3367088"/>
          <p14:tracePt t="280689" x="6786563" y="3419475"/>
          <p14:tracePt t="292618" x="6599238" y="3482975"/>
          <p14:tracePt t="292628" x="6518275" y="3500438"/>
          <p14:tracePt t="292642" x="6411913" y="3517900"/>
          <p14:tracePt t="292659" x="6232525" y="3517900"/>
          <p14:tracePt t="292677" x="6099175" y="3402013"/>
          <p14:tracePt t="292692" x="6054725" y="3357563"/>
          <p14:tracePt t="292709" x="5973763" y="3251200"/>
          <p14:tracePt t="292725" x="5965825" y="3241675"/>
          <p14:tracePt t="292742" x="5929313" y="3205163"/>
          <p14:tracePt t="292776" x="5956300" y="3125788"/>
          <p14:tracePt t="292793" x="6197600" y="2795588"/>
          <p14:tracePt t="292810" x="6804025" y="2401888"/>
          <p14:tracePt t="292826" x="7010400" y="2286000"/>
          <p14:tracePt t="292843" x="7277100" y="2205038"/>
          <p14:tracePt t="292902" x="7232650" y="2205038"/>
          <p14:tracePt t="292912" x="7081838" y="2232025"/>
          <p14:tracePt t="292926" x="6894513" y="2259013"/>
          <p14:tracePt t="292943" x="6313488" y="2312988"/>
          <p14:tracePt t="292959" x="6062663" y="2357438"/>
          <p14:tracePt t="292975" x="5634038" y="2384425"/>
          <p14:tracePt t="292992" x="5527675" y="2384425"/>
          <p14:tracePt t="293009" x="5330825" y="2347913"/>
          <p14:tracePt t="293025" x="5232400" y="2259013"/>
          <p14:tracePt t="293042" x="5224463" y="2152650"/>
          <p14:tracePt t="293271" x="5224463" y="2276475"/>
          <p14:tracePt t="293281" x="5205413" y="2374900"/>
          <p14:tracePt t="293295" x="5160963" y="2500313"/>
          <p14:tracePt t="293309" x="5116513" y="2652713"/>
          <p14:tracePt t="293325" x="4956175" y="3143250"/>
          <p14:tracePt t="293342" x="4759325" y="3705225"/>
          <p14:tracePt t="295112" x="4759325" y="3660775"/>
          <p14:tracePt t="295122" x="4776788" y="3581400"/>
          <p14:tracePt t="295134" x="4822825" y="3429000"/>
          <p14:tracePt t="295145" x="4894263" y="3179763"/>
          <p14:tracePt t="295159" x="4956175" y="2874963"/>
          <p14:tracePt t="295176" x="4991100" y="2679700"/>
          <p14:tracePt t="295194" x="4991100" y="2455863"/>
          <p14:tracePt t="295210" x="4991100" y="2347913"/>
          <p14:tracePt t="295226" x="4965700" y="2179638"/>
          <p14:tracePt t="295244" x="4929188" y="2089150"/>
          <p14:tracePt t="295260" x="4894263" y="2054225"/>
          <p14:tracePt t="295276" x="4813300" y="1965325"/>
          <p14:tracePt t="295293" x="4795838" y="1965325"/>
          <p14:tracePt t="295310" x="4786313" y="1965325"/>
          <p14:tracePt t="295572" x="4732338" y="1990725"/>
          <p14:tracePt t="295583" x="4660900" y="2108200"/>
          <p14:tracePt t="295593" x="4527550" y="2286000"/>
          <p14:tracePt t="295610" x="4384675" y="2419350"/>
          <p14:tracePt t="295626" x="4108450" y="2705100"/>
          <p14:tracePt t="295643" x="3902075" y="2874963"/>
          <p14:tracePt t="295659" x="3857625" y="2938463"/>
          <p14:tracePt t="295676" x="3840163" y="2965450"/>
          <p14:tracePt t="295715" x="3857625" y="2965450"/>
          <p14:tracePt t="295725" x="4062413" y="2840038"/>
          <p14:tracePt t="295743" x="4241800" y="2687638"/>
          <p14:tracePt t="295759" x="4562475" y="2544763"/>
          <p14:tracePt t="295776" x="4956175" y="2411413"/>
          <p14:tracePt t="295793" x="5108575" y="2347913"/>
          <p14:tracePt t="295810" x="5402263" y="2268538"/>
          <p14:tracePt t="295828" x="5537200" y="2251075"/>
          <p14:tracePt t="295843" x="5572125" y="2251075"/>
          <p14:tracePt t="295860" x="5608638" y="2276475"/>
          <p14:tracePt t="295876" x="5608638" y="2303463"/>
          <p14:tracePt t="295893" x="5527675" y="2401888"/>
          <p14:tracePt t="295909" x="5375275" y="2482850"/>
          <p14:tracePt t="296104" x="5330825" y="2571750"/>
          <p14:tracePt t="296114" x="5276850" y="2670175"/>
          <p14:tracePt t="296126" x="5214938" y="2768600"/>
          <p14:tracePt t="296144" x="5133975" y="2982913"/>
          <p14:tracePt t="296159" x="5133975" y="3089275"/>
          <p14:tracePt t="296176" x="5160963" y="3187700"/>
          <p14:tracePt t="296193" x="5214938" y="3197225"/>
          <p14:tracePt t="296749" x="5027613" y="3179763"/>
          <p14:tracePt t="296761" x="4938713" y="3143250"/>
          <p14:tracePt t="296778" x="4732338" y="2919413"/>
          <p14:tracePt t="296794" x="4625975" y="2822575"/>
          <p14:tracePt t="296810" x="4510088" y="2643188"/>
          <p14:tracePt t="296827" x="4491038" y="2571750"/>
          <p14:tracePt t="296843" x="4510088" y="2393950"/>
          <p14:tracePt t="296860" x="4616450" y="2303463"/>
          <p14:tracePt t="296877" x="4697413" y="2259013"/>
          <p14:tracePt t="296893" x="4776788" y="2251075"/>
          <p14:tracePt t="296911" x="4830763" y="2251075"/>
          <p14:tracePt t="296927" x="4830763" y="2268538"/>
          <p14:tracePt t="296944" x="4848225" y="2312988"/>
          <p14:tracePt t="296960" x="4857750" y="2374900"/>
          <p14:tracePt t="296977" x="4956175" y="2473325"/>
          <p14:tracePt t="296994" x="5116513" y="2517775"/>
          <p14:tracePt t="297010" x="5187950" y="2527300"/>
          <p14:tracePt t="297027" x="5286375" y="2527300"/>
          <p14:tracePt t="297045" x="5303838" y="2500313"/>
          <p14:tracePt t="297060" x="5303838" y="2490788"/>
          <p14:tracePt t="297076" x="5286375" y="2465388"/>
          <p14:tracePt t="297093" x="5224463" y="2465388"/>
          <p14:tracePt t="297110" x="5126038" y="2465388"/>
          <p14:tracePt t="297331" x="5072063" y="2465388"/>
          <p14:tracePt t="297341" x="4973638" y="2465388"/>
          <p14:tracePt t="297361" x="4759325" y="2446338"/>
          <p14:tracePt t="297376" x="4660900" y="2419350"/>
          <p14:tracePt t="297393" x="4589463" y="2393950"/>
          <p14:tracePt t="297426" x="4589463" y="2384425"/>
          <p14:tracePt t="297444" x="4705350" y="2339975"/>
          <p14:tracePt t="297460" x="4768850" y="2286000"/>
          <p14:tracePt t="297477" x="4902200" y="2224088"/>
          <p14:tracePt t="297495" x="4983163" y="2187575"/>
          <p14:tracePt t="297527" x="5018088" y="2187575"/>
          <p14:tracePt t="297543" x="5062538" y="2224088"/>
          <p14:tracePt t="297560" x="5081588" y="2322513"/>
          <p14:tracePt t="297577" x="5027613" y="2490788"/>
          <p14:tracePt t="297593" x="4983163" y="2562225"/>
          <p14:tracePt t="297610" x="4875213" y="2679700"/>
          <p14:tracePt t="297627" x="4724400" y="2830513"/>
          <p14:tracePt t="297643" x="4581525" y="2973388"/>
          <p14:tracePt t="297660" x="4303713" y="3098800"/>
          <p14:tracePt t="297677" x="4214813" y="3125788"/>
          <p14:tracePt t="297694" x="4081463" y="3143250"/>
          <p14:tracePt t="297710" x="4054475" y="3143250"/>
          <p14:tracePt t="297727" x="4044950" y="3125788"/>
          <p14:tracePt t="297744" x="3965575" y="2840038"/>
          <p14:tracePt t="297761" x="3902075" y="2589213"/>
          <p14:tracePt t="297777" x="3875088" y="2259013"/>
          <p14:tracePt t="297794" x="3867150" y="2081213"/>
          <p14:tracePt t="297894" x="3894138" y="2098675"/>
          <p14:tracePt t="297906" x="3946525" y="2133600"/>
          <p14:tracePt t="297919" x="4017963" y="2160588"/>
          <p14:tracePt t="297933" x="4179888" y="2224088"/>
          <p14:tracePt t="297947" x="4251325" y="2241550"/>
          <p14:tracePt t="297961" x="4348163" y="2241550"/>
          <p14:tracePt t="297977" x="4589463" y="2241550"/>
          <p14:tracePt t="297994" x="4714875" y="2241550"/>
          <p14:tracePt t="298010" x="4894263" y="2197100"/>
          <p14:tracePt t="298027" x="5081588" y="2125663"/>
          <p14:tracePt t="298043" x="5133975" y="2108200"/>
          <p14:tracePt t="298060" x="5153025" y="2089150"/>
          <p14:tracePt t="298139" x="5133975" y="2081213"/>
          <p14:tracePt t="298150" x="5054600" y="2071688"/>
          <p14:tracePt t="298161" x="4956175" y="2054225"/>
          <p14:tracePt t="298177" x="4867275" y="2027238"/>
          <p14:tracePt t="298194" x="4527550" y="1965325"/>
          <p14:tracePt t="298211" x="4259263" y="1919288"/>
          <p14:tracePt t="298227" x="4187825" y="1901825"/>
          <p14:tracePt t="298243" x="4143375" y="1893888"/>
          <p14:tracePt t="298276" x="4143375" y="1884363"/>
          <p14:tracePt t="298293" x="4251325" y="1857375"/>
          <p14:tracePt t="298310" x="4330700" y="1812925"/>
          <p14:tracePt t="298327" x="4465638" y="1795463"/>
          <p14:tracePt t="298344" x="4625975" y="1830388"/>
          <p14:tracePt t="298360" x="4687888" y="1847850"/>
          <p14:tracePt t="298377" x="4786313" y="1884363"/>
          <p14:tracePt t="298395" x="4929188" y="1928813"/>
          <p14:tracePt t="298410" x="5010150" y="1946275"/>
          <p14:tracePt t="298427" x="5126038" y="2000250"/>
          <p14:tracePt t="298444" x="5180013" y="2036763"/>
          <p14:tracePt t="298460" x="5232400" y="2098675"/>
          <p14:tracePt t="298477" x="5313363" y="2197100"/>
          <p14:tracePt t="298493" x="5340350" y="2268538"/>
          <p14:tracePt t="298510" x="5384800" y="2419350"/>
          <p14:tracePt t="298527" x="5394325" y="2544763"/>
          <p14:tracePt t="298560" x="5394325" y="2554288"/>
          <p14:tracePt t="298590" x="5394325" y="2562225"/>
          <p14:tracePt t="298600" x="5348288" y="2598738"/>
          <p14:tracePt t="298611" x="5286375" y="2652713"/>
          <p14:tracePt t="298627" x="5259388" y="2670175"/>
          <p14:tracePt t="298643" x="5170488" y="2679700"/>
          <p14:tracePt t="298661" x="5018088" y="2679700"/>
          <p14:tracePt t="298677" x="4983163" y="2679700"/>
          <p14:tracePt t="298694" x="4822825" y="2679700"/>
          <p14:tracePt t="298712" x="4491038" y="2786063"/>
          <p14:tracePt t="298728" x="4394200" y="2822575"/>
          <p14:tracePt t="298744" x="4232275" y="2884488"/>
          <p14:tracePt t="298760" x="4179888" y="2894013"/>
          <p14:tracePt t="298777" x="4152900" y="2901950"/>
          <p14:tracePt t="298803" x="4152900" y="2928938"/>
          <p14:tracePt t="298818" x="4170363" y="2973388"/>
          <p14:tracePt t="298831" x="4224338" y="3027363"/>
          <p14:tracePt t="298845" x="4348163" y="3143250"/>
          <p14:tracePt t="298860" x="4429125" y="3179763"/>
          <p14:tracePt t="298877" x="4581525" y="3232150"/>
          <p14:tracePt t="298894" x="4616450" y="3259138"/>
          <p14:tracePt t="298910" x="4670425" y="3303588"/>
          <p14:tracePt t="298927" x="4732338" y="3357563"/>
          <p14:tracePt t="299205" x="4724400" y="3241675"/>
          <p14:tracePt t="299216" x="4724400" y="3170238"/>
          <p14:tracePt t="299227" x="4724400" y="3071813"/>
          <p14:tracePt t="299244" x="4724400" y="2884488"/>
          <p14:tracePt t="299260" x="4724400" y="2741613"/>
          <p14:tracePt t="299277" x="4786313" y="2490788"/>
          <p14:tracePt t="299295" x="4867275" y="2374900"/>
          <p14:tracePt t="299311" x="4929188" y="2347913"/>
          <p14:tracePt t="299327" x="5099050" y="2347913"/>
          <p14:tracePt t="299344" x="5160963" y="2347913"/>
          <p14:tracePt t="299360" x="5232400" y="2366963"/>
          <p14:tracePt t="299377" x="5251450" y="2401888"/>
          <p14:tracePt t="299394" x="5276850" y="2455863"/>
          <p14:tracePt t="299411" x="5322888" y="2625725"/>
          <p14:tracePt t="299427" x="5348288" y="27686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325"/>
            <a:ext cx="8229600" cy="889000"/>
          </a:xfrm>
        </p:spPr>
        <p:txBody>
          <a:bodyPr anchor="ctr"/>
          <a:lstStyle/>
          <a:p>
            <a:r>
              <a:rPr lang="en-US" dirty="0" smtClean="0"/>
              <a:t>SR Flip-Flop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10135" y="842437"/>
            <a:ext cx="2429206" cy="2007416"/>
            <a:chOff x="468775" y="1830131"/>
            <a:chExt cx="2429206" cy="2007416"/>
          </a:xfrm>
        </p:grpSpPr>
        <p:sp>
          <p:nvSpPr>
            <p:cNvPr id="17" name="Oval 16"/>
            <p:cNvSpPr/>
            <p:nvPr/>
          </p:nvSpPr>
          <p:spPr bwMode="auto">
            <a:xfrm>
              <a:off x="2104941" y="2275272"/>
              <a:ext cx="137734" cy="13773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" name="Flowchart: Delay 18"/>
            <p:cNvSpPr/>
            <p:nvPr/>
          </p:nvSpPr>
          <p:spPr bwMode="auto">
            <a:xfrm flipH="1">
              <a:off x="1638799" y="2042047"/>
              <a:ext cx="466142" cy="60418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775856" y="2193098"/>
              <a:ext cx="95553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415934" y="2513283"/>
              <a:ext cx="315452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>
              <a:off x="2252877" y="2343621"/>
              <a:ext cx="64510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468775" y="1830131"/>
              <a:ext cx="86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reset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104941" y="3466588"/>
              <a:ext cx="137734" cy="13773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2" name="Flowchart: Delay 18"/>
            <p:cNvSpPr/>
            <p:nvPr/>
          </p:nvSpPr>
          <p:spPr bwMode="auto">
            <a:xfrm flipH="1">
              <a:off x="1638799" y="3233363"/>
              <a:ext cx="466142" cy="60418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775856" y="3704598"/>
              <a:ext cx="95553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2252877" y="3534937"/>
              <a:ext cx="64510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1423457" y="3408725"/>
              <a:ext cx="315452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423457" y="3118388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2494722" y="2343621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468775" y="3340229"/>
              <a:ext cx="913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set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>
              <a:off x="2497244" y="3243756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1415934" y="2791400"/>
              <a:ext cx="1083831" cy="452356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1415934" y="2501063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Oval 50"/>
            <p:cNvSpPr/>
            <p:nvPr/>
          </p:nvSpPr>
          <p:spPr bwMode="auto">
            <a:xfrm>
              <a:off x="1745097" y="2904134"/>
              <a:ext cx="101267" cy="98247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 flipH="1">
              <a:off x="1425979" y="2633959"/>
              <a:ext cx="1071265" cy="48443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2338595" y="2002738"/>
              <a:ext cx="559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Neo Sans Intel" pitchFamily="34" charset="0"/>
                </a:rPr>
                <a:t>Q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338595" y="3181091"/>
              <a:ext cx="559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Neo Sans Intel" pitchFamily="34" charset="0"/>
                </a:rPr>
                <a:t>!Q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582472" y="1342778"/>
            <a:ext cx="1522301" cy="1093694"/>
            <a:chOff x="1237558" y="4455457"/>
            <a:chExt cx="2393549" cy="1093694"/>
          </a:xfrm>
        </p:grpSpPr>
        <p:sp>
          <p:nvSpPr>
            <p:cNvPr id="87" name="Rectangle 86"/>
            <p:cNvSpPr/>
            <p:nvPr/>
          </p:nvSpPr>
          <p:spPr bwMode="auto">
            <a:xfrm>
              <a:off x="1999129" y="4455457"/>
              <a:ext cx="1290918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3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000470" y="4547707"/>
              <a:ext cx="4844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R</a:t>
              </a:r>
            </a:p>
          </p:txBody>
        </p:sp>
        <p:cxnSp>
          <p:nvCxnSpPr>
            <p:cNvPr id="89" name="Straight Connector 88"/>
            <p:cNvCxnSpPr/>
            <p:nvPr/>
          </p:nvCxnSpPr>
          <p:spPr bwMode="auto">
            <a:xfrm flipV="1">
              <a:off x="1237558" y="4733656"/>
              <a:ext cx="761570" cy="774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 flipV="1">
              <a:off x="1237558" y="5271538"/>
              <a:ext cx="761570" cy="978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 flipH="1">
              <a:off x="3291512" y="4733655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92" name="Rectangle 91"/>
            <p:cNvSpPr/>
            <p:nvPr/>
          </p:nvSpPr>
          <p:spPr>
            <a:xfrm>
              <a:off x="2758972" y="5102261"/>
              <a:ext cx="5625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!Q</a:t>
              </a:r>
              <a:endParaRPr lang="en-US" sz="1600" dirty="0">
                <a:latin typeface="Neo Sans Intel" pitchFamily="34" charset="0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 bwMode="auto">
            <a:xfrm flipH="1">
              <a:off x="3291512" y="5271537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94" name="Rectangle 93"/>
            <p:cNvSpPr/>
            <p:nvPr/>
          </p:nvSpPr>
          <p:spPr>
            <a:xfrm>
              <a:off x="1995391" y="5098329"/>
              <a:ext cx="4617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711073" y="4537702"/>
              <a:ext cx="58020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 </a:t>
              </a:r>
              <a:r>
                <a:rPr lang="en-US" sz="1600" dirty="0" smtClean="0">
                  <a:latin typeface="Neo Sans Intel" pitchFamily="34" charset="0"/>
                </a:rPr>
                <a:t>Q</a:t>
              </a:r>
              <a:endParaRPr lang="en-US" sz="1600" dirty="0">
                <a:latin typeface="Neo Sans Intel" pitchFamily="34" charset="0"/>
              </a:endParaRPr>
            </a:p>
          </p:txBody>
        </p:sp>
      </p:grpSp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92414"/>
              </p:ext>
            </p:extLst>
          </p:nvPr>
        </p:nvGraphicFramePr>
        <p:xfrm>
          <a:off x="6526056" y="1195556"/>
          <a:ext cx="1782501" cy="1678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44"/>
                <a:gridCol w="406553"/>
                <a:gridCol w="560041"/>
                <a:gridCol w="428263"/>
              </a:tblGrid>
              <a:tr h="3377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</a:t>
                      </a:r>
                      <a:r>
                        <a:rPr lang="en-US" sz="1400" dirty="0" smtClean="0"/>
                        <a:t>t-1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Qt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C99"/>
                    </a:solidFill>
                  </a:tcPr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85581" y="3093426"/>
            <a:ext cx="694658" cy="738664"/>
            <a:chOff x="1139501" y="3550642"/>
            <a:chExt cx="694658" cy="738664"/>
          </a:xfrm>
        </p:grpSpPr>
        <p:sp>
          <p:nvSpPr>
            <p:cNvPr id="6" name="TextBox 5"/>
            <p:cNvSpPr txBox="1"/>
            <p:nvPr/>
          </p:nvSpPr>
          <p:spPr>
            <a:xfrm>
              <a:off x="1139501" y="3663890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Neo Sans Intel" pitchFamily="34" charset="0"/>
                </a:rPr>
                <a:t>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522313" y="3550642"/>
              <a:ext cx="311846" cy="738664"/>
              <a:chOff x="1522313" y="3550642"/>
              <a:chExt cx="311846" cy="73866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522313" y="391997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522855" y="3550642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385581" y="3960675"/>
            <a:ext cx="694658" cy="738664"/>
            <a:chOff x="1139501" y="3550642"/>
            <a:chExt cx="694658" cy="738664"/>
          </a:xfrm>
        </p:grpSpPr>
        <p:sp>
          <p:nvSpPr>
            <p:cNvPr id="101" name="TextBox 100"/>
            <p:cNvSpPr txBox="1"/>
            <p:nvPr/>
          </p:nvSpPr>
          <p:spPr>
            <a:xfrm>
              <a:off x="1139501" y="3663890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Neo Sans Intel" pitchFamily="34" charset="0"/>
                </a:rPr>
                <a:t>R</a:t>
              </a:r>
              <a:endParaRPr lang="en-US" sz="2400" b="1" dirty="0" smtClean="0">
                <a:latin typeface="Neo Sans Intel" pitchFamily="34" charset="0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1522313" y="3550642"/>
              <a:ext cx="311846" cy="738664"/>
              <a:chOff x="1522313" y="3550642"/>
              <a:chExt cx="311846" cy="738664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1522313" y="391997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522855" y="3550642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385581" y="4827924"/>
            <a:ext cx="694658" cy="738664"/>
            <a:chOff x="1139501" y="3550642"/>
            <a:chExt cx="694658" cy="738664"/>
          </a:xfrm>
        </p:grpSpPr>
        <p:sp>
          <p:nvSpPr>
            <p:cNvPr id="106" name="TextBox 105"/>
            <p:cNvSpPr txBox="1"/>
            <p:nvPr/>
          </p:nvSpPr>
          <p:spPr>
            <a:xfrm>
              <a:off x="1139501" y="3663890"/>
              <a:ext cx="383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Neo Sans Intel" pitchFamily="34" charset="0"/>
                </a:rPr>
                <a:t>Q</a:t>
              </a: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1522313" y="3550642"/>
              <a:ext cx="311846" cy="738664"/>
              <a:chOff x="1522313" y="3550642"/>
              <a:chExt cx="311846" cy="738664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522313" y="391997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522855" y="3550642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1902058" y="3279997"/>
            <a:ext cx="953378" cy="1234676"/>
            <a:chOff x="2344674" y="3279997"/>
            <a:chExt cx="953378" cy="1234676"/>
          </a:xfrm>
        </p:grpSpPr>
        <p:grpSp>
          <p:nvGrpSpPr>
            <p:cNvPr id="19" name="Group 18"/>
            <p:cNvGrpSpPr/>
            <p:nvPr/>
          </p:nvGrpSpPr>
          <p:grpSpPr>
            <a:xfrm>
              <a:off x="2344674" y="3279997"/>
              <a:ext cx="953378" cy="366919"/>
              <a:chOff x="2344674" y="3737213"/>
              <a:chExt cx="953378" cy="366919"/>
            </a:xfrm>
          </p:grpSpPr>
          <p:cxnSp>
            <p:nvCxnSpPr>
              <p:cNvPr id="112" name="Straight Connector 111"/>
              <p:cNvCxnSpPr/>
              <p:nvPr/>
            </p:nvCxnSpPr>
            <p:spPr bwMode="auto">
              <a:xfrm>
                <a:off x="2540178" y="3737213"/>
                <a:ext cx="757874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4" name="Freeform 13"/>
              <p:cNvSpPr/>
              <p:nvPr/>
            </p:nvSpPr>
            <p:spPr bwMode="auto">
              <a:xfrm>
                <a:off x="2344674" y="3738372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13" name="Straight Connector 112"/>
            <p:cNvCxnSpPr/>
            <p:nvPr/>
          </p:nvCxnSpPr>
          <p:spPr bwMode="auto">
            <a:xfrm>
              <a:off x="2344674" y="4514673"/>
              <a:ext cx="953378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12" name="Group 211"/>
          <p:cNvGrpSpPr/>
          <p:nvPr/>
        </p:nvGrpSpPr>
        <p:grpSpPr>
          <a:xfrm>
            <a:off x="2852633" y="3279997"/>
            <a:ext cx="763508" cy="1234676"/>
            <a:chOff x="3295249" y="3279997"/>
            <a:chExt cx="763508" cy="1234676"/>
          </a:xfrm>
        </p:grpSpPr>
        <p:grpSp>
          <p:nvGrpSpPr>
            <p:cNvPr id="30" name="Group 29"/>
            <p:cNvGrpSpPr/>
            <p:nvPr/>
          </p:nvGrpSpPr>
          <p:grpSpPr>
            <a:xfrm flipH="1">
              <a:off x="3295249" y="3279997"/>
              <a:ext cx="763508" cy="367427"/>
              <a:chOff x="2231018" y="3738443"/>
              <a:chExt cx="763508" cy="367427"/>
            </a:xfrm>
          </p:grpSpPr>
          <p:cxnSp>
            <p:nvCxnSpPr>
              <p:cNvPr id="126" name="Straight Connector 125"/>
              <p:cNvCxnSpPr/>
              <p:nvPr/>
            </p:nvCxnSpPr>
            <p:spPr bwMode="auto">
              <a:xfrm>
                <a:off x="2231018" y="4105870"/>
                <a:ext cx="37893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grpSp>
            <p:nvGrpSpPr>
              <p:cNvPr id="127" name="Group 126"/>
              <p:cNvGrpSpPr/>
              <p:nvPr/>
            </p:nvGrpSpPr>
            <p:grpSpPr>
              <a:xfrm>
                <a:off x="2606492" y="3738443"/>
                <a:ext cx="388034" cy="366919"/>
                <a:chOff x="2344674" y="3737213"/>
                <a:chExt cx="388034" cy="366919"/>
              </a:xfrm>
            </p:grpSpPr>
            <p:cxnSp>
              <p:nvCxnSpPr>
                <p:cNvPr id="128" name="Straight Connector 127"/>
                <p:cNvCxnSpPr/>
                <p:nvPr/>
              </p:nvCxnSpPr>
              <p:spPr bwMode="auto">
                <a:xfrm>
                  <a:off x="2540177" y="3737213"/>
                  <a:ext cx="192531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29" name="Freeform 128"/>
                <p:cNvSpPr/>
                <p:nvPr/>
              </p:nvSpPr>
              <p:spPr bwMode="auto">
                <a:xfrm>
                  <a:off x="234467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30" name="Straight Connector 129"/>
            <p:cNvCxnSpPr/>
            <p:nvPr/>
          </p:nvCxnSpPr>
          <p:spPr bwMode="auto">
            <a:xfrm>
              <a:off x="3298052" y="4514673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14" name="Group 213"/>
          <p:cNvGrpSpPr/>
          <p:nvPr/>
        </p:nvGrpSpPr>
        <p:grpSpPr>
          <a:xfrm>
            <a:off x="3613310" y="3646916"/>
            <a:ext cx="953378" cy="867757"/>
            <a:chOff x="4055926" y="3646916"/>
            <a:chExt cx="953378" cy="867757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55926" y="4147754"/>
              <a:ext cx="953378" cy="366919"/>
              <a:chOff x="2344674" y="3737213"/>
              <a:chExt cx="953378" cy="366919"/>
            </a:xfrm>
          </p:grpSpPr>
          <p:cxnSp>
            <p:nvCxnSpPr>
              <p:cNvPr id="133" name="Straight Connector 132"/>
              <p:cNvCxnSpPr/>
              <p:nvPr/>
            </p:nvCxnSpPr>
            <p:spPr bwMode="auto">
              <a:xfrm>
                <a:off x="2540178" y="3737213"/>
                <a:ext cx="757874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34" name="Freeform 133"/>
              <p:cNvSpPr/>
              <p:nvPr/>
            </p:nvSpPr>
            <p:spPr bwMode="auto">
              <a:xfrm>
                <a:off x="2344674" y="3738372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45" name="Straight Connector 144"/>
            <p:cNvCxnSpPr/>
            <p:nvPr/>
          </p:nvCxnSpPr>
          <p:spPr bwMode="auto">
            <a:xfrm>
              <a:off x="4055926" y="3646916"/>
              <a:ext cx="953378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24" name="Group 223"/>
          <p:cNvGrpSpPr/>
          <p:nvPr/>
        </p:nvGrpSpPr>
        <p:grpSpPr>
          <a:xfrm>
            <a:off x="4565585" y="3646916"/>
            <a:ext cx="1328852" cy="867757"/>
            <a:chOff x="5008201" y="3646916"/>
            <a:chExt cx="1328852" cy="867757"/>
          </a:xfrm>
        </p:grpSpPr>
        <p:grpSp>
          <p:nvGrpSpPr>
            <p:cNvPr id="146" name="Group 145"/>
            <p:cNvGrpSpPr/>
            <p:nvPr/>
          </p:nvGrpSpPr>
          <p:grpSpPr>
            <a:xfrm flipH="1">
              <a:off x="5008201" y="4147246"/>
              <a:ext cx="1328852" cy="367427"/>
              <a:chOff x="2231018" y="3738443"/>
              <a:chExt cx="1328852" cy="367427"/>
            </a:xfrm>
          </p:grpSpPr>
          <p:cxnSp>
            <p:nvCxnSpPr>
              <p:cNvPr id="147" name="Straight Connector 146"/>
              <p:cNvCxnSpPr/>
              <p:nvPr/>
            </p:nvCxnSpPr>
            <p:spPr bwMode="auto">
              <a:xfrm>
                <a:off x="2231018" y="4105870"/>
                <a:ext cx="37893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grpSp>
            <p:nvGrpSpPr>
              <p:cNvPr id="148" name="Group 147"/>
              <p:cNvGrpSpPr/>
              <p:nvPr/>
            </p:nvGrpSpPr>
            <p:grpSpPr>
              <a:xfrm>
                <a:off x="2606492" y="3738443"/>
                <a:ext cx="953378" cy="366919"/>
                <a:chOff x="2344674" y="3737213"/>
                <a:chExt cx="953378" cy="366919"/>
              </a:xfrm>
            </p:grpSpPr>
            <p:cxnSp>
              <p:nvCxnSpPr>
                <p:cNvPr id="149" name="Straight Connector 148"/>
                <p:cNvCxnSpPr/>
                <p:nvPr/>
              </p:nvCxnSpPr>
              <p:spPr bwMode="auto">
                <a:xfrm>
                  <a:off x="2540178" y="3737213"/>
                  <a:ext cx="757874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50" name="Freeform 149"/>
                <p:cNvSpPr/>
                <p:nvPr/>
              </p:nvSpPr>
              <p:spPr bwMode="auto">
                <a:xfrm>
                  <a:off x="234467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1" name="Straight Connector 150"/>
            <p:cNvCxnSpPr/>
            <p:nvPr/>
          </p:nvCxnSpPr>
          <p:spPr bwMode="auto">
            <a:xfrm>
              <a:off x="5008201" y="3646916"/>
              <a:ext cx="1328852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26" name="Group 225"/>
          <p:cNvGrpSpPr/>
          <p:nvPr/>
        </p:nvGrpSpPr>
        <p:grpSpPr>
          <a:xfrm>
            <a:off x="5893414" y="3278211"/>
            <a:ext cx="954401" cy="1235716"/>
            <a:chOff x="6336030" y="3278211"/>
            <a:chExt cx="954401" cy="1235716"/>
          </a:xfrm>
        </p:grpSpPr>
        <p:grpSp>
          <p:nvGrpSpPr>
            <p:cNvPr id="153" name="Group 152"/>
            <p:cNvGrpSpPr/>
            <p:nvPr/>
          </p:nvGrpSpPr>
          <p:grpSpPr>
            <a:xfrm>
              <a:off x="6337053" y="3278211"/>
              <a:ext cx="953378" cy="366919"/>
              <a:chOff x="2344674" y="3737213"/>
              <a:chExt cx="953378" cy="366919"/>
            </a:xfrm>
          </p:grpSpPr>
          <p:cxnSp>
            <p:nvCxnSpPr>
              <p:cNvPr id="154" name="Straight Connector 153"/>
              <p:cNvCxnSpPr/>
              <p:nvPr/>
            </p:nvCxnSpPr>
            <p:spPr bwMode="auto">
              <a:xfrm>
                <a:off x="2540178" y="3737213"/>
                <a:ext cx="757874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55" name="Freeform 154"/>
              <p:cNvSpPr/>
              <p:nvPr/>
            </p:nvSpPr>
            <p:spPr bwMode="auto">
              <a:xfrm>
                <a:off x="2344674" y="3738372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6336030" y="4147008"/>
              <a:ext cx="953378" cy="366919"/>
              <a:chOff x="2344674" y="3737213"/>
              <a:chExt cx="953378" cy="366919"/>
            </a:xfrm>
          </p:grpSpPr>
          <p:cxnSp>
            <p:nvCxnSpPr>
              <p:cNvPr id="157" name="Straight Connector 156"/>
              <p:cNvCxnSpPr/>
              <p:nvPr/>
            </p:nvCxnSpPr>
            <p:spPr bwMode="auto">
              <a:xfrm>
                <a:off x="2540178" y="3737213"/>
                <a:ext cx="757874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58" name="Freeform 157"/>
              <p:cNvSpPr/>
              <p:nvPr/>
            </p:nvSpPr>
            <p:spPr bwMode="auto">
              <a:xfrm>
                <a:off x="2344674" y="3738372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31" name="Group 230"/>
          <p:cNvGrpSpPr/>
          <p:nvPr/>
        </p:nvGrpSpPr>
        <p:grpSpPr>
          <a:xfrm>
            <a:off x="6468878" y="3278092"/>
            <a:ext cx="972879" cy="1235835"/>
            <a:chOff x="6911494" y="3278092"/>
            <a:chExt cx="972879" cy="1235835"/>
          </a:xfrm>
        </p:grpSpPr>
        <p:grpSp>
          <p:nvGrpSpPr>
            <p:cNvPr id="160" name="Group 159"/>
            <p:cNvGrpSpPr/>
            <p:nvPr/>
          </p:nvGrpSpPr>
          <p:grpSpPr>
            <a:xfrm flipV="1">
              <a:off x="6911494" y="3278092"/>
              <a:ext cx="953378" cy="366919"/>
              <a:chOff x="4142453" y="5399447"/>
              <a:chExt cx="953378" cy="366919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4539251" y="5399447"/>
                <a:ext cx="556580" cy="366919"/>
                <a:chOff x="2344674" y="3737213"/>
                <a:chExt cx="556580" cy="366919"/>
              </a:xfrm>
            </p:grpSpPr>
            <p:cxnSp>
              <p:nvCxnSpPr>
                <p:cNvPr id="163" name="Straight Connector 162"/>
                <p:cNvCxnSpPr/>
                <p:nvPr/>
              </p:nvCxnSpPr>
              <p:spPr bwMode="auto">
                <a:xfrm>
                  <a:off x="2540178" y="3737213"/>
                  <a:ext cx="361076" cy="1159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64" name="Freeform 163"/>
                <p:cNvSpPr/>
                <p:nvPr/>
              </p:nvSpPr>
              <p:spPr bwMode="auto">
                <a:xfrm>
                  <a:off x="234467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62" name="Straight Connector 161"/>
              <p:cNvCxnSpPr/>
              <p:nvPr/>
            </p:nvCxnSpPr>
            <p:spPr bwMode="auto">
              <a:xfrm>
                <a:off x="4142453" y="5766366"/>
                <a:ext cx="396798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165" name="Group 164"/>
            <p:cNvGrpSpPr/>
            <p:nvPr/>
          </p:nvGrpSpPr>
          <p:grpSpPr>
            <a:xfrm flipV="1">
              <a:off x="6930995" y="4147008"/>
              <a:ext cx="953378" cy="366919"/>
              <a:chOff x="4142453" y="5399447"/>
              <a:chExt cx="953378" cy="366919"/>
            </a:xfrm>
          </p:grpSpPr>
          <p:grpSp>
            <p:nvGrpSpPr>
              <p:cNvPr id="166" name="Group 165"/>
              <p:cNvGrpSpPr/>
              <p:nvPr/>
            </p:nvGrpSpPr>
            <p:grpSpPr>
              <a:xfrm>
                <a:off x="4539251" y="5399447"/>
                <a:ext cx="556580" cy="366919"/>
                <a:chOff x="2344674" y="3737213"/>
                <a:chExt cx="556580" cy="366919"/>
              </a:xfrm>
            </p:grpSpPr>
            <p:cxnSp>
              <p:nvCxnSpPr>
                <p:cNvPr id="168" name="Straight Connector 167"/>
                <p:cNvCxnSpPr/>
                <p:nvPr/>
              </p:nvCxnSpPr>
              <p:spPr bwMode="auto">
                <a:xfrm>
                  <a:off x="2540178" y="3737213"/>
                  <a:ext cx="361076" cy="1159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69" name="Freeform 168"/>
                <p:cNvSpPr/>
                <p:nvPr/>
              </p:nvSpPr>
              <p:spPr bwMode="auto">
                <a:xfrm>
                  <a:off x="234467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67" name="Straight Connector 166"/>
              <p:cNvCxnSpPr/>
              <p:nvPr/>
            </p:nvCxnSpPr>
            <p:spPr bwMode="auto">
              <a:xfrm>
                <a:off x="4142453" y="5766366"/>
                <a:ext cx="396798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170" name="Group 169"/>
          <p:cNvGrpSpPr/>
          <p:nvPr/>
        </p:nvGrpSpPr>
        <p:grpSpPr>
          <a:xfrm>
            <a:off x="382778" y="5556860"/>
            <a:ext cx="694658" cy="738664"/>
            <a:chOff x="1139501" y="3550642"/>
            <a:chExt cx="694658" cy="738664"/>
          </a:xfrm>
        </p:grpSpPr>
        <p:sp>
          <p:nvSpPr>
            <p:cNvPr id="171" name="TextBox 170"/>
            <p:cNvSpPr txBox="1"/>
            <p:nvPr/>
          </p:nvSpPr>
          <p:spPr>
            <a:xfrm>
              <a:off x="1139501" y="3663890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Neo Sans Intel" pitchFamily="34" charset="0"/>
                </a:rPr>
                <a:t>!Q</a:t>
              </a:r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1522313" y="3550642"/>
              <a:ext cx="311846" cy="738664"/>
              <a:chOff x="1522313" y="3550642"/>
              <a:chExt cx="311846" cy="738664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1522313" y="391997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522855" y="3550642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92" name="Group 191"/>
          <p:cNvGrpSpPr/>
          <p:nvPr/>
        </p:nvGrpSpPr>
        <p:grpSpPr>
          <a:xfrm>
            <a:off x="1144844" y="3647424"/>
            <a:ext cx="760677" cy="2098944"/>
            <a:chOff x="1587460" y="3647424"/>
            <a:chExt cx="760677" cy="2098944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1590263" y="3647424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>
              <a:off x="1590263" y="4514673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1" name="Straight Connector 110"/>
            <p:cNvCxnSpPr/>
            <p:nvPr/>
          </p:nvCxnSpPr>
          <p:spPr bwMode="auto">
            <a:xfrm>
              <a:off x="1590263" y="5381922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 flipV="1">
              <a:off x="1587460" y="5746368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0" name="Group 199"/>
          <p:cNvGrpSpPr/>
          <p:nvPr/>
        </p:nvGrpSpPr>
        <p:grpSpPr>
          <a:xfrm>
            <a:off x="1899255" y="5016162"/>
            <a:ext cx="956181" cy="1097126"/>
            <a:chOff x="2341871" y="5016162"/>
            <a:chExt cx="956181" cy="1097126"/>
          </a:xfrm>
        </p:grpSpPr>
        <p:grpSp>
          <p:nvGrpSpPr>
            <p:cNvPr id="198" name="Group 197"/>
            <p:cNvGrpSpPr/>
            <p:nvPr/>
          </p:nvGrpSpPr>
          <p:grpSpPr>
            <a:xfrm>
              <a:off x="2344674" y="5016162"/>
              <a:ext cx="953378" cy="365760"/>
              <a:chOff x="2344674" y="5016162"/>
              <a:chExt cx="953378" cy="36576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780792" y="5016162"/>
                <a:ext cx="517260" cy="365760"/>
                <a:chOff x="2383994" y="3738372"/>
                <a:chExt cx="517260" cy="365760"/>
              </a:xfrm>
            </p:grpSpPr>
            <p:cxnSp>
              <p:nvCxnSpPr>
                <p:cNvPr id="115" name="Straight Connector 114"/>
                <p:cNvCxnSpPr/>
                <p:nvPr/>
              </p:nvCxnSpPr>
              <p:spPr bwMode="auto">
                <a:xfrm>
                  <a:off x="2585162" y="3738372"/>
                  <a:ext cx="31609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16" name="Freeform 115"/>
                <p:cNvSpPr/>
                <p:nvPr/>
              </p:nvSpPr>
              <p:spPr bwMode="auto">
                <a:xfrm>
                  <a:off x="238399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28" name="Straight Connector 27"/>
              <p:cNvCxnSpPr>
                <a:endCxn id="116" idx="0"/>
              </p:cNvCxnSpPr>
              <p:nvPr/>
            </p:nvCxnSpPr>
            <p:spPr bwMode="auto">
              <a:xfrm>
                <a:off x="2344674" y="5381922"/>
                <a:ext cx="436118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199" name="Group 198"/>
            <p:cNvGrpSpPr/>
            <p:nvPr/>
          </p:nvGrpSpPr>
          <p:grpSpPr>
            <a:xfrm>
              <a:off x="2341871" y="5746368"/>
              <a:ext cx="956181" cy="366920"/>
              <a:chOff x="2341871" y="5746368"/>
              <a:chExt cx="956181" cy="366920"/>
            </a:xfrm>
          </p:grpSpPr>
          <p:grpSp>
            <p:nvGrpSpPr>
              <p:cNvPr id="176" name="Group 175"/>
              <p:cNvGrpSpPr/>
              <p:nvPr/>
            </p:nvGrpSpPr>
            <p:grpSpPr>
              <a:xfrm flipV="1">
                <a:off x="2602320" y="5746368"/>
                <a:ext cx="695732" cy="366920"/>
                <a:chOff x="2208325" y="3737212"/>
                <a:chExt cx="695732" cy="366920"/>
              </a:xfrm>
            </p:grpSpPr>
            <p:cxnSp>
              <p:nvCxnSpPr>
                <p:cNvPr id="177" name="Straight Connector 176"/>
                <p:cNvCxnSpPr/>
                <p:nvPr/>
              </p:nvCxnSpPr>
              <p:spPr bwMode="auto">
                <a:xfrm flipV="1">
                  <a:off x="2409493" y="3737212"/>
                  <a:ext cx="494564" cy="1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78" name="Freeform 177"/>
                <p:cNvSpPr/>
                <p:nvPr/>
              </p:nvSpPr>
              <p:spPr bwMode="auto">
                <a:xfrm>
                  <a:off x="2208325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79" name="Straight Connector 178"/>
              <p:cNvCxnSpPr/>
              <p:nvPr/>
            </p:nvCxnSpPr>
            <p:spPr bwMode="auto">
              <a:xfrm>
                <a:off x="2341871" y="5746368"/>
                <a:ext cx="2604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213" name="Group 212"/>
          <p:cNvGrpSpPr/>
          <p:nvPr/>
        </p:nvGrpSpPr>
        <p:grpSpPr>
          <a:xfrm>
            <a:off x="2852633" y="5017432"/>
            <a:ext cx="760677" cy="1095856"/>
            <a:chOff x="3295249" y="5017432"/>
            <a:chExt cx="760677" cy="1095856"/>
          </a:xfrm>
        </p:grpSpPr>
        <p:cxnSp>
          <p:nvCxnSpPr>
            <p:cNvPr id="131" name="Straight Connector 130"/>
            <p:cNvCxnSpPr/>
            <p:nvPr/>
          </p:nvCxnSpPr>
          <p:spPr bwMode="auto">
            <a:xfrm>
              <a:off x="3298052" y="5017432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0" name="Straight Connector 179"/>
            <p:cNvCxnSpPr/>
            <p:nvPr/>
          </p:nvCxnSpPr>
          <p:spPr bwMode="auto">
            <a:xfrm flipV="1">
              <a:off x="3295249" y="6113288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15" name="Group 214"/>
          <p:cNvGrpSpPr/>
          <p:nvPr/>
        </p:nvGrpSpPr>
        <p:grpSpPr>
          <a:xfrm>
            <a:off x="3609404" y="5017432"/>
            <a:ext cx="956181" cy="1095331"/>
            <a:chOff x="4052020" y="5017432"/>
            <a:chExt cx="956181" cy="1095331"/>
          </a:xfrm>
        </p:grpSpPr>
        <p:grpSp>
          <p:nvGrpSpPr>
            <p:cNvPr id="33" name="Group 32"/>
            <p:cNvGrpSpPr/>
            <p:nvPr/>
          </p:nvGrpSpPr>
          <p:grpSpPr>
            <a:xfrm flipV="1">
              <a:off x="4052020" y="5017432"/>
              <a:ext cx="956181" cy="368301"/>
              <a:chOff x="4139650" y="5398065"/>
              <a:chExt cx="956181" cy="368301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4418330" y="5398065"/>
                <a:ext cx="677501" cy="368301"/>
                <a:chOff x="2223753" y="3735831"/>
                <a:chExt cx="677501" cy="368301"/>
              </a:xfrm>
            </p:grpSpPr>
            <p:cxnSp>
              <p:nvCxnSpPr>
                <p:cNvPr id="141" name="Straight Connector 140"/>
                <p:cNvCxnSpPr/>
                <p:nvPr/>
              </p:nvCxnSpPr>
              <p:spPr bwMode="auto">
                <a:xfrm flipV="1">
                  <a:off x="2425668" y="3735831"/>
                  <a:ext cx="47558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42" name="Freeform 141"/>
                <p:cNvSpPr/>
                <p:nvPr/>
              </p:nvSpPr>
              <p:spPr bwMode="auto">
                <a:xfrm>
                  <a:off x="2223753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43" name="Straight Connector 142"/>
              <p:cNvCxnSpPr>
                <a:endCxn id="142" idx="0"/>
              </p:cNvCxnSpPr>
              <p:nvPr/>
            </p:nvCxnSpPr>
            <p:spPr bwMode="auto">
              <a:xfrm flipV="1">
                <a:off x="4139650" y="5766366"/>
                <a:ext cx="278680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181" name="Group 180"/>
            <p:cNvGrpSpPr/>
            <p:nvPr/>
          </p:nvGrpSpPr>
          <p:grpSpPr>
            <a:xfrm>
              <a:off x="4052020" y="5742558"/>
              <a:ext cx="953378" cy="370205"/>
              <a:chOff x="4142453" y="5398066"/>
              <a:chExt cx="953378" cy="370205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4587511" y="5398066"/>
                <a:ext cx="508320" cy="368300"/>
                <a:chOff x="2392934" y="3735832"/>
                <a:chExt cx="508320" cy="368300"/>
              </a:xfrm>
            </p:grpSpPr>
            <p:cxnSp>
              <p:nvCxnSpPr>
                <p:cNvPr id="184" name="Straight Connector 183"/>
                <p:cNvCxnSpPr/>
                <p:nvPr/>
              </p:nvCxnSpPr>
              <p:spPr bwMode="auto">
                <a:xfrm>
                  <a:off x="2598538" y="3735832"/>
                  <a:ext cx="30271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85" name="Freeform 184"/>
                <p:cNvSpPr/>
                <p:nvPr/>
              </p:nvSpPr>
              <p:spPr bwMode="auto">
                <a:xfrm>
                  <a:off x="239293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83" name="Straight Connector 182"/>
              <p:cNvCxnSpPr>
                <a:endCxn id="185" idx="0"/>
              </p:cNvCxnSpPr>
              <p:nvPr/>
            </p:nvCxnSpPr>
            <p:spPr bwMode="auto">
              <a:xfrm flipV="1">
                <a:off x="4142453" y="5766366"/>
                <a:ext cx="445058" cy="1905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225" name="Group 224"/>
          <p:cNvGrpSpPr/>
          <p:nvPr/>
        </p:nvGrpSpPr>
        <p:grpSpPr>
          <a:xfrm>
            <a:off x="4557448" y="5384351"/>
            <a:ext cx="1346761" cy="359588"/>
            <a:chOff x="5000064" y="5384351"/>
            <a:chExt cx="1346761" cy="359588"/>
          </a:xfrm>
        </p:grpSpPr>
        <p:cxnSp>
          <p:nvCxnSpPr>
            <p:cNvPr id="152" name="Straight Connector 151"/>
            <p:cNvCxnSpPr/>
            <p:nvPr/>
          </p:nvCxnSpPr>
          <p:spPr bwMode="auto">
            <a:xfrm>
              <a:off x="5002867" y="5384351"/>
              <a:ext cx="1343958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6" name="Straight Connector 185"/>
            <p:cNvCxnSpPr/>
            <p:nvPr/>
          </p:nvCxnSpPr>
          <p:spPr bwMode="auto">
            <a:xfrm flipV="1">
              <a:off x="5000064" y="5743939"/>
              <a:ext cx="1343958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30" name="Group 229"/>
          <p:cNvGrpSpPr/>
          <p:nvPr/>
        </p:nvGrpSpPr>
        <p:grpSpPr>
          <a:xfrm>
            <a:off x="5891634" y="5384351"/>
            <a:ext cx="1001588" cy="726398"/>
            <a:chOff x="6334250" y="5384351"/>
            <a:chExt cx="1001588" cy="726398"/>
          </a:xfrm>
        </p:grpSpPr>
        <p:cxnSp>
          <p:nvCxnSpPr>
            <p:cNvPr id="159" name="Straight Connector 158"/>
            <p:cNvCxnSpPr/>
            <p:nvPr/>
          </p:nvCxnSpPr>
          <p:spPr bwMode="auto">
            <a:xfrm>
              <a:off x="6337053" y="5384351"/>
              <a:ext cx="998785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grpSp>
          <p:nvGrpSpPr>
            <p:cNvPr id="229" name="Group 228"/>
            <p:cNvGrpSpPr/>
            <p:nvPr/>
          </p:nvGrpSpPr>
          <p:grpSpPr>
            <a:xfrm>
              <a:off x="6334250" y="5743828"/>
              <a:ext cx="993543" cy="366921"/>
              <a:chOff x="6334250" y="5743828"/>
              <a:chExt cx="993543" cy="366921"/>
            </a:xfrm>
          </p:grpSpPr>
          <p:cxnSp>
            <p:nvCxnSpPr>
              <p:cNvPr id="187" name="Straight Connector 186"/>
              <p:cNvCxnSpPr/>
              <p:nvPr/>
            </p:nvCxnSpPr>
            <p:spPr bwMode="auto">
              <a:xfrm>
                <a:off x="6334250" y="5743939"/>
                <a:ext cx="246890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grpSp>
            <p:nvGrpSpPr>
              <p:cNvPr id="188" name="Group 187"/>
              <p:cNvGrpSpPr/>
              <p:nvPr/>
            </p:nvGrpSpPr>
            <p:grpSpPr>
              <a:xfrm flipV="1">
                <a:off x="6583301" y="5743828"/>
                <a:ext cx="744492" cy="366921"/>
                <a:chOff x="2070862" y="3737211"/>
                <a:chExt cx="744492" cy="366921"/>
              </a:xfrm>
            </p:grpSpPr>
            <p:cxnSp>
              <p:nvCxnSpPr>
                <p:cNvPr id="189" name="Straight Connector 188"/>
                <p:cNvCxnSpPr/>
                <p:nvPr/>
              </p:nvCxnSpPr>
              <p:spPr bwMode="auto">
                <a:xfrm flipV="1">
                  <a:off x="2272030" y="3737211"/>
                  <a:ext cx="543324" cy="1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90" name="Freeform 189"/>
                <p:cNvSpPr/>
                <p:nvPr/>
              </p:nvSpPr>
              <p:spPr bwMode="auto">
                <a:xfrm>
                  <a:off x="2070862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</p:grpSp>
      </p:grpSp>
      <p:sp>
        <p:nvSpPr>
          <p:cNvPr id="209" name="Rectangle 208"/>
          <p:cNvSpPr/>
          <p:nvPr/>
        </p:nvSpPr>
        <p:spPr bwMode="auto">
          <a:xfrm>
            <a:off x="2081179" y="3164840"/>
            <a:ext cx="458165" cy="3060862"/>
          </a:xfrm>
          <a:prstGeom prst="rect">
            <a:avLst/>
          </a:prstGeom>
          <a:solidFill>
            <a:srgbClr val="FFCC99">
              <a:alpha val="50196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02" name="Straight Connector 201"/>
          <p:cNvCxnSpPr/>
          <p:nvPr/>
        </p:nvCxnSpPr>
        <p:spPr bwMode="auto">
          <a:xfrm>
            <a:off x="2078106" y="3093426"/>
            <a:ext cx="0" cy="320209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208" name="Straight Connector 207"/>
          <p:cNvCxnSpPr/>
          <p:nvPr/>
        </p:nvCxnSpPr>
        <p:spPr bwMode="auto">
          <a:xfrm>
            <a:off x="2539344" y="3098290"/>
            <a:ext cx="0" cy="320209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216" name="Rectangle 215"/>
          <p:cNvSpPr/>
          <p:nvPr/>
        </p:nvSpPr>
        <p:spPr bwMode="auto">
          <a:xfrm>
            <a:off x="3801901" y="3194837"/>
            <a:ext cx="458165" cy="3060862"/>
          </a:xfrm>
          <a:prstGeom prst="rect">
            <a:avLst/>
          </a:prstGeom>
          <a:solidFill>
            <a:srgbClr val="FFCC99">
              <a:alpha val="50196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17" name="Straight Connector 216"/>
          <p:cNvCxnSpPr/>
          <p:nvPr/>
        </p:nvCxnSpPr>
        <p:spPr bwMode="auto">
          <a:xfrm>
            <a:off x="3798828" y="3123423"/>
            <a:ext cx="0" cy="320209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218" name="Straight Connector 217"/>
          <p:cNvCxnSpPr/>
          <p:nvPr/>
        </p:nvCxnSpPr>
        <p:spPr bwMode="auto">
          <a:xfrm>
            <a:off x="4260066" y="3128287"/>
            <a:ext cx="0" cy="320209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grpSp>
        <p:nvGrpSpPr>
          <p:cNvPr id="234" name="Group 233"/>
          <p:cNvGrpSpPr/>
          <p:nvPr/>
        </p:nvGrpSpPr>
        <p:grpSpPr>
          <a:xfrm>
            <a:off x="6847815" y="4972085"/>
            <a:ext cx="389144" cy="1305608"/>
            <a:chOff x="7290431" y="4972085"/>
            <a:chExt cx="389144" cy="1305608"/>
          </a:xfrm>
        </p:grpSpPr>
        <p:sp>
          <p:nvSpPr>
            <p:cNvPr id="232" name="TextBox 231"/>
            <p:cNvSpPr txBox="1"/>
            <p:nvPr/>
          </p:nvSpPr>
          <p:spPr>
            <a:xfrm>
              <a:off x="7304151" y="4972085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  <a:latin typeface="+mn-lt"/>
                </a:rPr>
                <a:t>?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7290431" y="5692918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  <a:latin typeface="+mn-lt"/>
                </a:rPr>
                <a:t>?</a:t>
              </a:r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7442200" y="4964691"/>
            <a:ext cx="17068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Neo Sans Intel" pitchFamily="34" charset="0"/>
              </a:rPr>
              <a:t>But, which signal will be really faster will depend </a:t>
            </a:r>
            <a:r>
              <a:rPr lang="en-US" sz="1400" dirty="0">
                <a:latin typeface="Neo Sans Intel" pitchFamily="34" charset="0"/>
              </a:rPr>
              <a:t>on </a:t>
            </a:r>
            <a:r>
              <a:rPr lang="en-US" sz="1400" dirty="0" smtClean="0">
                <a:latin typeface="Neo Sans Intel" pitchFamily="34" charset="0"/>
              </a:rPr>
              <a:t>many </a:t>
            </a:r>
            <a:r>
              <a:rPr lang="en-US" sz="1400" dirty="0">
                <a:latin typeface="Neo Sans Intel" pitchFamily="34" charset="0"/>
              </a:rPr>
              <a:t>factors (e.g., temperature).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442576" y="3710043"/>
            <a:ext cx="17113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Neo Sans Intel" pitchFamily="34" charset="0"/>
              </a:rPr>
              <a:t>The output will </a:t>
            </a:r>
            <a:r>
              <a:rPr lang="en-US" sz="1400" dirty="0" smtClean="0">
                <a:latin typeface="Neo Sans Intel" pitchFamily="34" charset="0"/>
              </a:rPr>
              <a:t>be determined by the fastest signal</a:t>
            </a:r>
            <a:endParaRPr lang="en-US" sz="1400" dirty="0">
              <a:latin typeface="Neo Sans Inte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9345457"/>
      </p:ext>
    </p:extLst>
  </p:cSld>
  <p:clrMapOvr>
    <a:masterClrMapping/>
  </p:clrMapOvr>
  <p:transition advTm="1527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2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9" grpId="0" animBg="1"/>
      <p:bldP spid="216" grpId="0" animBg="1"/>
      <p:bldP spid="235" grpId="0"/>
      <p:bldP spid="236" grpId="0"/>
    </p:bldLst>
  </p:timing>
  <p:extLst mod="1">
    <p:ext uri="{3A86A75C-4F4B-4683-9AE1-C65F6400EC91}">
      <p14:laserTraceLst xmlns:p14="http://schemas.microsoft.com/office/powerpoint/2010/main">
        <p14:tracePtLst>
          <p14:tracePt t="11312" x="5126038" y="2616200"/>
          <p14:tracePt t="11321" x="5010150" y="2554288"/>
          <p14:tracePt t="11335" x="4759325" y="2465388"/>
          <p14:tracePt t="11352" x="4170363" y="2419350"/>
          <p14:tracePt t="11369" x="3848100" y="2419350"/>
          <p14:tracePt t="11386" x="3152775" y="2490788"/>
          <p14:tracePt t="11402" x="2544763" y="2598738"/>
          <p14:tracePt t="11419" x="2224088" y="2687638"/>
          <p14:tracePt t="11435" x="1830388" y="2751138"/>
          <p14:tracePt t="11452" x="1679575" y="2813050"/>
          <p14:tracePt t="11469" x="1536700" y="2874963"/>
          <p14:tracePt t="11485" x="1446213" y="2955925"/>
          <p14:tracePt t="11702" x="1393825" y="3054350"/>
          <p14:tracePt t="11710" x="1357313" y="3108325"/>
          <p14:tracePt t="11721" x="1312863" y="3160713"/>
          <p14:tracePt t="11735" x="1250950" y="3224213"/>
          <p14:tracePt t="11752" x="1089025" y="3394075"/>
          <p14:tracePt t="11769" x="990600" y="3562350"/>
          <p14:tracePt t="11785" x="857250" y="3830638"/>
          <p14:tracePt t="11802" x="795338" y="4000500"/>
          <p14:tracePt t="11818" x="795338" y="4071938"/>
          <p14:tracePt t="11835" x="795338" y="4089400"/>
          <p14:tracePt t="12089" x="830263" y="4071938"/>
          <p14:tracePt t="12099" x="847725" y="4062413"/>
          <p14:tracePt t="12109" x="884238" y="4017963"/>
          <p14:tracePt t="12120" x="955675" y="3973513"/>
          <p14:tracePt t="12135" x="1071563" y="3902075"/>
          <p14:tracePt t="12152" x="1160463" y="3822700"/>
          <p14:tracePt t="12212" x="1160463" y="3813175"/>
          <p14:tracePt t="12272" x="1160463" y="3803650"/>
          <p14:tracePt t="12467" x="1179513" y="3803650"/>
          <p14:tracePt t="12478" x="1214438" y="3803650"/>
          <p14:tracePt t="12488" x="1241425" y="3803650"/>
          <p14:tracePt t="12502" x="1285875" y="3803650"/>
          <p14:tracePt t="12519" x="1393825" y="3803650"/>
          <p14:tracePt t="12536" x="1438275" y="3803650"/>
          <p14:tracePt t="12552" x="1517650" y="3803650"/>
          <p14:tracePt t="12569" x="1562100" y="3803650"/>
          <p14:tracePt t="12585" x="1589088" y="3803650"/>
          <p14:tracePt t="12733" x="1544638" y="3830638"/>
          <p14:tracePt t="12743" x="1500188" y="3884613"/>
          <p14:tracePt t="12754" x="1455738" y="3973513"/>
          <p14:tracePt t="12769" x="1357313" y="4125913"/>
          <p14:tracePt t="12785" x="1071563" y="4357688"/>
          <p14:tracePt t="12802" x="973138" y="4446588"/>
          <p14:tracePt t="12819" x="866775" y="4572000"/>
          <p14:tracePt t="12835" x="857250" y="4572000"/>
          <p14:tracePt t="13184" x="874713" y="4572000"/>
          <p14:tracePt t="13194" x="938213" y="4572000"/>
          <p14:tracePt t="13204" x="1036638" y="4572000"/>
          <p14:tracePt t="13219" x="1143000" y="4572000"/>
          <p14:tracePt t="13235" x="1295400" y="4554538"/>
          <p14:tracePt t="13252" x="1393825" y="4537075"/>
          <p14:tracePt t="13269" x="1554163" y="4527550"/>
          <p14:tracePt t="13286" x="1625600" y="4527550"/>
          <p14:tracePt t="13302" x="1633538" y="4527550"/>
          <p14:tracePt t="13419" x="1633538" y="4518025"/>
          <p14:tracePt t="13572" x="1633538" y="4537075"/>
          <p14:tracePt t="13582" x="1562100" y="4598988"/>
          <p14:tracePt t="13593" x="1500188" y="4670425"/>
          <p14:tracePt t="13603" x="1419225" y="4732338"/>
          <p14:tracePt t="13619" x="1312863" y="4813300"/>
          <p14:tracePt t="13635" x="1062038" y="5010150"/>
          <p14:tracePt t="13654" x="884238" y="5160963"/>
          <p14:tracePt t="13669" x="830263" y="5241925"/>
          <p14:tracePt t="13685" x="785813" y="5295900"/>
          <p14:tracePt t="13702" x="785813" y="5303838"/>
          <p14:tracePt t="13719" x="776288" y="5286375"/>
          <p14:tracePt t="14021" x="803275" y="5286375"/>
          <p14:tracePt t="14032" x="839788" y="5295900"/>
          <p14:tracePt t="14044" x="884238" y="5295900"/>
          <p14:tracePt t="14053" x="919163" y="5303838"/>
          <p14:tracePt t="14069" x="946150" y="5322888"/>
          <p14:tracePt t="14086" x="1027113" y="5348288"/>
          <p14:tracePt t="14103" x="1098550" y="5375275"/>
          <p14:tracePt t="14119" x="1133475" y="5384800"/>
          <p14:tracePt t="14136" x="1152525" y="5384800"/>
          <p14:tracePt t="14165" x="1169988" y="5402263"/>
          <p14:tracePt t="14175" x="1196975" y="5402263"/>
          <p14:tracePt t="14513" x="1179513" y="5402263"/>
          <p14:tracePt t="14523" x="1152525" y="5402263"/>
          <p14:tracePt t="14537" x="1133475" y="5411788"/>
          <p14:tracePt t="14554" x="1044575" y="5438775"/>
          <p14:tracePt t="14687" x="1062038" y="5446713"/>
          <p14:tracePt t="14697" x="1081088" y="5456238"/>
          <p14:tracePt t="14710" x="1098550" y="5456238"/>
          <p14:tracePt t="14719" x="1133475" y="5456238"/>
          <p14:tracePt t="14736" x="1160463" y="5456238"/>
          <p14:tracePt t="14752" x="1303338" y="5456238"/>
          <p14:tracePt t="14769" x="1455738" y="5456238"/>
          <p14:tracePt t="14786" x="1509713" y="5456238"/>
          <p14:tracePt t="14802" x="1562100" y="5456238"/>
          <p14:tracePt t="14860" x="1562100" y="5473700"/>
          <p14:tracePt t="15075" x="1509713" y="5510213"/>
          <p14:tracePt t="15086" x="1401763" y="5554663"/>
          <p14:tracePt t="15103" x="1303338" y="5616575"/>
          <p14:tracePt t="15119" x="1071563" y="5759450"/>
          <p14:tracePt t="15137" x="919163" y="5840413"/>
          <p14:tracePt t="15153" x="847725" y="5884863"/>
          <p14:tracePt t="15169" x="768350" y="5911850"/>
          <p14:tracePt t="15186" x="768350" y="5919788"/>
          <p14:tracePt t="15301" x="785813" y="5919788"/>
          <p14:tracePt t="15311" x="795338" y="5919788"/>
          <p14:tracePt t="15321" x="812800" y="5919788"/>
          <p14:tracePt t="15336" x="822325" y="5919788"/>
          <p14:tracePt t="15353" x="866775" y="5919788"/>
          <p14:tracePt t="15369" x="893763" y="5919788"/>
          <p14:tracePt t="15386" x="982663" y="5919788"/>
          <p14:tracePt t="15403" x="1036638" y="5919788"/>
          <p14:tracePt t="15419" x="1044575" y="5919788"/>
          <p14:tracePt t="15436" x="1054100" y="5911850"/>
          <p14:tracePt t="15464" x="1081088" y="5911850"/>
          <p14:tracePt t="15475" x="1179513" y="5919788"/>
          <p14:tracePt t="15486" x="1241425" y="5919788"/>
          <p14:tracePt t="15503" x="1268413" y="5929313"/>
          <p14:tracePt t="15519" x="1366838" y="5929313"/>
          <p14:tracePt t="15537" x="1428750" y="5911850"/>
          <p14:tracePt t="15553" x="1473200" y="5911850"/>
          <p14:tracePt t="15569" x="1527175" y="5902325"/>
          <p14:tracePt t="15587" x="1571625" y="5884863"/>
          <p14:tracePt t="15603" x="1589088" y="5884863"/>
          <p14:tracePt t="15619" x="1625600" y="5884863"/>
          <p14:tracePt t="15637" x="1625600" y="5875338"/>
          <p14:tracePt t="15679" x="1643063" y="5867400"/>
          <p14:tracePt t="18826" x="1704975" y="5634038"/>
          <p14:tracePt t="18844" x="1776413" y="5394325"/>
          <p14:tracePt t="18859" x="1857375" y="5197475"/>
          <p14:tracePt t="18876" x="1884363" y="5089525"/>
          <p14:tracePt t="18893" x="1946275" y="4786313"/>
          <p14:tracePt t="18910" x="1982788" y="4527550"/>
          <p14:tracePt t="18927" x="2000250" y="4411663"/>
          <p14:tracePt t="18943" x="2027238" y="4241800"/>
          <p14:tracePt t="18960" x="2027238" y="4108450"/>
          <p14:tracePt t="19279" x="2027238" y="4098925"/>
          <p14:tracePt t="19300" x="2027238" y="4044950"/>
          <p14:tracePt t="19310" x="2054225" y="3946525"/>
          <p14:tracePt t="19321" x="2054225" y="3919538"/>
          <p14:tracePt t="19340" x="2054225" y="3902075"/>
          <p14:tracePt t="19354" x="2081213" y="3867150"/>
          <p14:tracePt t="19371" x="2089150" y="3822700"/>
          <p14:tracePt t="19391" x="2089150" y="3813175"/>
          <p14:tracePt t="19422" x="2089150" y="3803650"/>
          <p14:tracePt t="19545" x="2071688" y="3803650"/>
          <p14:tracePt t="19565" x="2062163" y="3803650"/>
          <p14:tracePt t="19576" x="2044700" y="3803650"/>
          <p14:tracePt t="19606" x="2036763" y="3803650"/>
          <p14:tracePt t="19617" x="2036763" y="3795713"/>
          <p14:tracePt t="19627" x="2036763" y="3786188"/>
          <p14:tracePt t="19638" x="2036763" y="3768725"/>
          <p14:tracePt t="19654" x="2062163" y="3608388"/>
          <p14:tracePt t="19670" x="2108200" y="3446463"/>
          <p14:tracePt t="19688" x="2179638" y="3152775"/>
          <p14:tracePt t="19704" x="2205038" y="3089275"/>
          <p14:tracePt t="19720" x="2214563" y="3071813"/>
          <p14:tracePt t="20036" x="2214563" y="3081338"/>
          <p14:tracePt t="20056" x="2214563" y="3089275"/>
          <p14:tracePt t="20067" x="2205038" y="3116263"/>
          <p14:tracePt t="20077" x="2197100" y="3125788"/>
          <p14:tracePt t="20088" x="2179638" y="3152775"/>
          <p14:tracePt t="20105" x="2160588" y="3160713"/>
          <p14:tracePt t="20121" x="2133600" y="3179763"/>
          <p14:tracePt t="20138" x="2098675" y="3241675"/>
          <p14:tracePt t="20154" x="2081213" y="3268663"/>
          <p14:tracePt t="20171" x="2071688" y="3357563"/>
          <p14:tracePt t="20189" x="2071688" y="3384550"/>
          <p14:tracePt t="20251" x="2071688" y="3394075"/>
          <p14:tracePt t="20261" x="2071688" y="3419475"/>
          <p14:tracePt t="20272" x="2071688" y="3446463"/>
          <p14:tracePt t="20287" x="2071688" y="3465513"/>
          <p14:tracePt t="20304" x="2071688" y="3482975"/>
          <p14:tracePt t="20466" x="2133600" y="3465513"/>
          <p14:tracePt t="20475" x="2205038" y="3438525"/>
          <p14:tracePt t="20487" x="2259013" y="3419475"/>
          <p14:tracePt t="20504" x="2330450" y="3411538"/>
          <p14:tracePt t="20521" x="2509838" y="3394075"/>
          <p14:tracePt t="20538" x="2544763" y="3394075"/>
          <p14:tracePt t="20854" x="2509838" y="3455988"/>
          <p14:tracePt t="20864" x="2411413" y="3822700"/>
          <p14:tracePt t="20875" x="2268538" y="4241800"/>
          <p14:tracePt t="20887" x="2170113" y="4714875"/>
          <p14:tracePt t="20905" x="2009775" y="5340350"/>
          <p14:tracePt t="20921" x="1982788" y="5419725"/>
          <p14:tracePt t="20938" x="1955800" y="5429250"/>
          <p14:tracePt t="23294" x="1965325" y="5429250"/>
          <p14:tracePt t="23311" x="1965325" y="5438775"/>
          <p14:tracePt t="23328" x="1982788" y="5438775"/>
          <p14:tracePt t="23344" x="2000250" y="5438775"/>
          <p14:tracePt t="23361" x="2044700" y="5446713"/>
          <p14:tracePt t="23377" x="2081213" y="5456238"/>
          <p14:tracePt t="23395" x="2116138" y="5473700"/>
          <p14:tracePt t="23411" x="2133600" y="5473700"/>
          <p14:tracePt t="23462" x="2179638" y="5483225"/>
          <p14:tracePt t="23645" x="2143125" y="5500688"/>
          <p14:tracePt t="23663" x="2133600" y="5500688"/>
          <p14:tracePt t="23713" x="2125663" y="5500688"/>
          <p14:tracePt t="23829" x="2160588" y="5500688"/>
          <p14:tracePt t="23846" x="2179638" y="5500688"/>
          <p14:tracePt t="23861" x="2224088" y="5500688"/>
          <p14:tracePt t="23877" x="2241550" y="5500688"/>
          <p14:tracePt t="23911" x="2259013" y="5500688"/>
          <p14:tracePt t="23978" x="2295525" y="5510213"/>
          <p14:tracePt t="24280" x="2312988" y="5510213"/>
          <p14:tracePt t="24290" x="2330450" y="5465763"/>
          <p14:tracePt t="24305" x="2366963" y="5456238"/>
          <p14:tracePt t="24322" x="2401888" y="5411788"/>
          <p14:tracePt t="24339" x="2411413" y="5357813"/>
          <p14:tracePt t="24355" x="2438400" y="5268913"/>
          <p14:tracePt t="24372" x="2446338" y="5133975"/>
          <p14:tracePt t="24388" x="2446338" y="5062538"/>
          <p14:tracePt t="24405" x="2446338" y="5037138"/>
          <p14:tracePt t="24423" x="2465388" y="5000625"/>
          <p14:tracePt t="24438" x="2490788" y="4973638"/>
          <p14:tracePt t="24505" x="2490788" y="4965700"/>
          <p14:tracePt t="24698" x="2482850" y="5000625"/>
          <p14:tracePt t="24710" x="2473325" y="5045075"/>
          <p14:tracePt t="24722" x="2465388" y="5072063"/>
          <p14:tracePt t="24740" x="2438400" y="5126038"/>
          <p14:tracePt t="24755" x="2411413" y="5160963"/>
          <p14:tracePt t="24772" x="2393950" y="5205413"/>
          <p14:tracePt t="24790" x="2357438" y="5268913"/>
          <p14:tracePt t="24805" x="2347913" y="5295900"/>
          <p14:tracePt t="24822" x="2347913" y="5340350"/>
          <p14:tracePt t="24839" x="2339975" y="5348288"/>
          <p14:tracePt t="24855" x="2330450" y="5357813"/>
          <p14:tracePt t="25108" x="2339975" y="5357813"/>
          <p14:tracePt t="25129" x="2357438" y="5340350"/>
          <p14:tracePt t="25139" x="2366963" y="5322888"/>
          <p14:tracePt t="25155" x="2374900" y="5313363"/>
          <p14:tracePt t="25172" x="2411413" y="5232400"/>
          <p14:tracePt t="25190" x="2455863" y="5072063"/>
          <p14:tracePt t="25205" x="2473325" y="5010150"/>
          <p14:tracePt t="25222" x="2509838" y="4929188"/>
          <p14:tracePt t="25240" x="2536825" y="4911725"/>
          <p14:tracePt t="25456" x="2527300" y="4911725"/>
          <p14:tracePt t="25517" x="2527300" y="4946650"/>
          <p14:tracePt t="25527" x="2527300" y="4956175"/>
          <p14:tracePt t="25540" x="2527300" y="4965700"/>
          <p14:tracePt t="25556" x="2536825" y="4965700"/>
          <p14:tracePt t="25572" x="2536825" y="4973638"/>
          <p14:tracePt t="25599" x="2562225" y="4973638"/>
          <p14:tracePt t="25610" x="2608263" y="4973638"/>
          <p14:tracePt t="25623" x="2643188" y="4973638"/>
          <p14:tracePt t="25639" x="2687638" y="4973638"/>
          <p14:tracePt t="25656" x="2714625" y="4973638"/>
          <p14:tracePt t="25672" x="2741613" y="4973638"/>
          <p14:tracePt t="25947" x="2741613" y="4983163"/>
          <p14:tracePt t="26008" x="2741613" y="4991100"/>
          <p14:tracePt t="26018" x="2705100" y="5010150"/>
          <p14:tracePt t="26028" x="2687638" y="5062538"/>
          <p14:tracePt t="26040" x="2679700" y="5089525"/>
          <p14:tracePt t="26056" x="2625725" y="5160963"/>
          <p14:tracePt t="26072" x="2536825" y="5268913"/>
          <p14:tracePt t="26090" x="2473325" y="5367338"/>
          <p14:tracePt t="26105" x="2465388" y="5375275"/>
          <p14:tracePt t="26122" x="2455863" y="5384800"/>
          <p14:tracePt t="26140" x="2446338" y="5438775"/>
          <p14:tracePt t="26438" x="2446338" y="5411788"/>
          <p14:tracePt t="26448" x="2455863" y="5375275"/>
          <p14:tracePt t="26458" x="2482850" y="5330825"/>
          <p14:tracePt t="26472" x="2490788" y="5268913"/>
          <p14:tracePt t="26489" x="2509838" y="5205413"/>
          <p14:tracePt t="26506" x="2509838" y="5160963"/>
          <p14:tracePt t="26522" x="2527300" y="5133975"/>
          <p14:tracePt t="26540" x="2527300" y="5116513"/>
          <p14:tracePt t="26556" x="2536825" y="5108575"/>
          <p14:tracePt t="26573" x="2536825" y="5089525"/>
          <p14:tracePt t="26621" x="2536825" y="5081588"/>
          <p14:tracePt t="26631" x="2536825" y="5072063"/>
          <p14:tracePt t="26733" x="2544763" y="5072063"/>
          <p14:tracePt t="26745" x="2554288" y="5072063"/>
          <p14:tracePt t="26756" x="2571750" y="5072063"/>
          <p14:tracePt t="26774" x="2598738" y="5072063"/>
          <p14:tracePt t="26806" x="2625725" y="5072063"/>
          <p14:tracePt t="26823" x="2633663" y="5072063"/>
          <p14:tracePt t="26918" x="2616200" y="5099050"/>
          <p14:tracePt t="26928" x="2544763" y="5187950"/>
          <p14:tracePt t="27013" x="2419350" y="5375275"/>
          <p14:tracePt t="27021" x="2411413" y="5384800"/>
          <p14:tracePt t="27040" x="2411413" y="5402263"/>
          <p14:tracePt t="27276" x="2411413" y="5411788"/>
          <p14:tracePt t="27297" x="2384425" y="5438775"/>
          <p14:tracePt t="27308" x="2347913" y="5473700"/>
          <p14:tracePt t="27323" x="2330450" y="5500688"/>
          <p14:tracePt t="27339" x="2205038" y="5634038"/>
          <p14:tracePt t="27356" x="2125663" y="5688013"/>
          <p14:tracePt t="27372" x="2062163" y="5715000"/>
          <p14:tracePt t="27389" x="2044700" y="5732463"/>
          <p14:tracePt t="27450" x="2044700" y="5759450"/>
          <p14:tracePt t="27460" x="2044700" y="5776913"/>
          <p14:tracePt t="27472" x="2044700" y="5795963"/>
          <p14:tracePt t="27531" x="2044700" y="5803900"/>
          <p14:tracePt t="27541" x="2044700" y="5813425"/>
          <p14:tracePt t="27556" x="2044700" y="5822950"/>
          <p14:tracePt t="27573" x="2054225" y="5857875"/>
          <p14:tracePt t="27606" x="2054225" y="5867400"/>
          <p14:tracePt t="27644" x="2062163" y="5911850"/>
          <p14:tracePt t="27654" x="2081213" y="5938838"/>
          <p14:tracePt t="27665" x="2108200" y="5983288"/>
          <p14:tracePt t="27675" x="2116138" y="6010275"/>
          <p14:tracePt t="27689" x="2133600" y="6027738"/>
          <p14:tracePt t="27716" x="2133600" y="6037263"/>
          <p14:tracePt t="27727" x="2152650" y="6054725"/>
          <p14:tracePt t="27739" x="2197100" y="6108700"/>
          <p14:tracePt t="27757" x="2259013" y="6205538"/>
          <p14:tracePt t="27773" x="2276475" y="6215063"/>
          <p14:tracePt t="27789" x="2276475" y="6224588"/>
          <p14:tracePt t="27900" x="2286000" y="6224588"/>
          <p14:tracePt t="27910" x="2347913" y="6224588"/>
          <p14:tracePt t="27923" x="2411413" y="6224588"/>
          <p14:tracePt t="27941" x="2517775" y="6224588"/>
          <p14:tracePt t="27956" x="2589213" y="6242050"/>
          <p14:tracePt t="27973" x="2776538" y="6276975"/>
          <p14:tracePt t="27989" x="2867025" y="6276975"/>
          <p14:tracePt t="28006" x="3071813" y="6286500"/>
          <p14:tracePt t="28023" x="3303588" y="6286500"/>
          <p14:tracePt t="28040" x="3357563" y="6286500"/>
          <p14:tracePt t="28056" x="3402013" y="6286500"/>
          <p14:tracePt t="28135" x="3394075" y="6286500"/>
          <p14:tracePt t="28146" x="3340100" y="6286500"/>
          <p14:tracePt t="28156" x="3251200" y="6286500"/>
          <p14:tracePt t="28173" x="3197225" y="6286500"/>
          <p14:tracePt t="28190" x="3071813" y="6286500"/>
          <p14:tracePt t="28207" x="2982913" y="6286500"/>
          <p14:tracePt t="28223" x="2965450" y="6296025"/>
          <p14:tracePt t="28240" x="2938463" y="6296025"/>
          <p14:tracePt t="28257" x="2919413" y="6296025"/>
          <p14:tracePt t="28273" x="2884488" y="6259513"/>
          <p14:tracePt t="28290" x="2840038" y="6161088"/>
          <p14:tracePt t="28306" x="2813050" y="6143625"/>
          <p14:tracePt t="28323" x="2776538" y="6116638"/>
          <p14:tracePt t="28340" x="2705100" y="6072188"/>
          <p14:tracePt t="28356" x="2679700" y="6062663"/>
          <p14:tracePt t="28373" x="2616200" y="6027738"/>
          <p14:tracePt t="28391" x="2581275" y="5983288"/>
          <p14:tracePt t="28406" x="2562225" y="5946775"/>
          <p14:tracePt t="28423" x="2517775" y="5830888"/>
          <p14:tracePt t="28439" x="2517775" y="5786438"/>
          <p14:tracePt t="28456" x="2482850" y="5589588"/>
          <p14:tracePt t="28473" x="2473325" y="5348288"/>
          <p14:tracePt t="28489" x="2473325" y="5295900"/>
          <p14:tracePt t="28506" x="2473325" y="5286375"/>
          <p14:tracePt t="28523" x="2473325" y="5276850"/>
          <p14:tracePt t="28759" x="2465388" y="5286375"/>
          <p14:tracePt t="28769" x="2465388" y="5295900"/>
          <p14:tracePt t="28780" x="2455863" y="5303838"/>
          <p14:tracePt t="29004" x="2438400" y="5313363"/>
          <p14:tracePt t="29014" x="2384425" y="5340350"/>
          <p14:tracePt t="29025" x="2322513" y="5340350"/>
          <p14:tracePt t="29040" x="2241550" y="5295900"/>
          <p14:tracePt t="29057" x="2098675" y="5170488"/>
          <p14:tracePt t="29073" x="2036763" y="5099050"/>
          <p14:tracePt t="29090" x="1893888" y="4857750"/>
          <p14:tracePt t="29107" x="1847850" y="4608513"/>
          <p14:tracePt t="29123" x="1839913" y="4500563"/>
          <p14:tracePt t="29140" x="1830388" y="4303713"/>
          <p14:tracePt t="29157" x="1830388" y="4116388"/>
          <p14:tracePt t="29173" x="1830388" y="3990975"/>
          <p14:tracePt t="29190" x="1830388" y="3830638"/>
          <p14:tracePt t="29206" x="1830388" y="3776663"/>
          <p14:tracePt t="29223" x="1812925" y="3687763"/>
          <p14:tracePt t="29240" x="1812925" y="3670300"/>
          <p14:tracePt t="29363" x="1822450" y="3670300"/>
          <p14:tracePt t="29373" x="1866900" y="3705225"/>
          <p14:tracePt t="29390" x="1919288" y="3732213"/>
          <p14:tracePt t="29406" x="2027238" y="3795713"/>
          <p14:tracePt t="29424" x="2179638" y="3857625"/>
          <p14:tracePt t="35130" x="2205038" y="3857625"/>
          <p14:tracePt t="35140" x="2251075" y="3857625"/>
          <p14:tracePt t="35158" x="2303463" y="3857625"/>
          <p14:tracePt t="35175" x="2490788" y="3822700"/>
          <p14:tracePt t="35192" x="2776538" y="3732213"/>
          <p14:tracePt t="35208" x="2867025" y="3679825"/>
          <p14:tracePt t="35225" x="3062288" y="3554413"/>
          <p14:tracePt t="35243" x="3152775" y="3509963"/>
          <p14:tracePt t="35305" x="3152775" y="3500438"/>
          <p14:tracePt t="35335" x="3179763" y="3482975"/>
          <p14:tracePt t="35345" x="3268663" y="3411538"/>
          <p14:tracePt t="35358" x="3322638" y="3375025"/>
          <p14:tracePt t="35560" x="3303588" y="3384550"/>
          <p14:tracePt t="35569" x="3295650" y="3384550"/>
          <p14:tracePt t="35580" x="3286125" y="3394075"/>
          <p14:tracePt t="35592" x="3268663" y="3394075"/>
          <p14:tracePt t="35608" x="3241675" y="3402013"/>
          <p14:tracePt t="35625" x="3224213" y="3411538"/>
          <p14:tracePt t="35703" x="3214688" y="3411538"/>
          <p14:tracePt t="36143" x="3232150" y="3482975"/>
          <p14:tracePt t="36152" x="3232150" y="3500438"/>
          <p14:tracePt t="36163" x="3232150" y="3517900"/>
          <p14:tracePt t="36175" x="3241675" y="3517900"/>
          <p14:tracePt t="36192" x="3241675" y="3527425"/>
          <p14:tracePt t="36235" x="3251200" y="3544888"/>
          <p14:tracePt t="36245" x="3251200" y="3554413"/>
          <p14:tracePt t="36258" x="3268663" y="3562350"/>
          <p14:tracePt t="36275" x="3268663" y="3589338"/>
          <p14:tracePt t="36292" x="3276600" y="3589338"/>
          <p14:tracePt t="36309" x="3276600" y="3598863"/>
          <p14:tracePt t="36592" x="3276600" y="3589338"/>
          <p14:tracePt t="36623" x="3276600" y="3581400"/>
          <p14:tracePt t="36653" x="3276600" y="3562350"/>
          <p14:tracePt t="36664" x="3276600" y="3536950"/>
          <p14:tracePt t="36675" x="3268663" y="3517900"/>
          <p14:tracePt t="36692" x="3259138" y="3500438"/>
          <p14:tracePt t="36708" x="3232150" y="3402013"/>
          <p14:tracePt t="36725" x="3205163" y="3313113"/>
          <p14:tracePt t="36742" x="3187700" y="3295650"/>
          <p14:tracePt t="36758" x="3170238" y="3268663"/>
          <p14:tracePt t="36776" x="3152775" y="3268663"/>
          <p14:tracePt t="36809" x="3152775" y="3276600"/>
          <p14:tracePt t="36838" x="3152775" y="3303588"/>
          <p14:tracePt t="36849" x="3152775" y="3313113"/>
          <p14:tracePt t="36869" x="3152775" y="3322638"/>
          <p14:tracePt t="36889" x="3152775" y="3330575"/>
          <p14:tracePt t="36910" x="3152775" y="3348038"/>
          <p14:tracePt t="36920" x="3160713" y="3367088"/>
          <p14:tracePt t="36931" x="3179763" y="3394075"/>
          <p14:tracePt t="36942" x="3205163" y="3455988"/>
          <p14:tracePt t="36960" x="3251200" y="3562350"/>
          <p14:tracePt t="36975" x="3268663" y="3598863"/>
          <p14:tracePt t="36992" x="3286125" y="3660775"/>
          <p14:tracePt t="37025" x="3286125" y="3670300"/>
          <p14:tracePt t="38931" x="3286125" y="3714750"/>
          <p14:tracePt t="38949" x="3276600" y="3867150"/>
          <p14:tracePt t="38965" x="3276600" y="3990975"/>
          <p14:tracePt t="38981" x="3276600" y="4027488"/>
          <p14:tracePt t="38999" x="3276600" y="4062413"/>
          <p14:tracePt t="39015" x="3276600" y="4143375"/>
          <p14:tracePt t="39032" x="3276600" y="4205288"/>
          <p14:tracePt t="39049" x="3251200" y="4330700"/>
          <p14:tracePt t="39066" x="3232150" y="4429125"/>
          <p14:tracePt t="39082" x="3224213" y="4473575"/>
          <p14:tracePt t="39115" x="3214688" y="4473575"/>
          <p14:tracePt t="39248" x="3224213" y="4446588"/>
          <p14:tracePt t="39265" x="3251200" y="4384675"/>
          <p14:tracePt t="39283" x="3303588" y="4241800"/>
          <p14:tracePt t="39298" x="3313113" y="4214813"/>
          <p14:tracePt t="39316" x="3322638" y="4133850"/>
          <p14:tracePt t="39333" x="3367088" y="3902075"/>
          <p14:tracePt t="39349" x="3375025" y="3776663"/>
          <p14:tracePt t="39365" x="3465513" y="3517900"/>
          <p14:tracePt t="39381" x="3517900" y="3394075"/>
          <p14:tracePt t="39395" x="3562350" y="3303588"/>
          <p14:tracePt t="39445" x="3571875" y="3303588"/>
          <p14:tracePt t="39487" x="3571875" y="3313113"/>
          <p14:tracePt t="39497" x="3571875" y="3322638"/>
          <p14:tracePt t="39509" x="3571875" y="3348038"/>
          <p14:tracePt t="39527" x="3571875" y="3394075"/>
          <p14:tracePt t="39542" x="3571875" y="3419475"/>
          <p14:tracePt t="39559" x="3527425" y="3616325"/>
          <p14:tracePt t="39576" x="3482975" y="3714750"/>
          <p14:tracePt t="39593" x="3402013" y="3929063"/>
          <p14:tracePt t="39609" x="3357563" y="4054475"/>
          <p14:tracePt t="39626" x="3348038" y="4071938"/>
          <p14:tracePt t="39670" x="3375025" y="4081463"/>
          <p14:tracePt t="39681" x="3438525" y="4081463"/>
          <p14:tracePt t="41033" x="3357563" y="3875088"/>
          <p14:tracePt t="41051" x="3276600" y="3714750"/>
          <p14:tracePt t="41066" x="3224213" y="3509963"/>
          <p14:tracePt t="41082" x="3214688" y="3490913"/>
          <p14:tracePt t="41299" x="3224213" y="3500438"/>
          <p14:tracePt t="41316" x="3224213" y="3517900"/>
          <p14:tracePt t="41333" x="3224213" y="3527425"/>
          <p14:tracePt t="41349" x="3224213" y="3544888"/>
          <p14:tracePt t="41365" x="3224213" y="3554413"/>
          <p14:tracePt t="41384" x="3224213" y="3598863"/>
          <p14:tracePt t="41399" x="3224213" y="3652838"/>
          <p14:tracePt t="41415" x="3214688" y="3679825"/>
          <p14:tracePt t="41432" x="3197225" y="3724275"/>
          <p14:tracePt t="41449" x="3197225" y="3732213"/>
          <p14:tracePt t="41482" x="3197225" y="3759200"/>
          <p14:tracePt t="41500" x="3224213" y="3803650"/>
          <p14:tracePt t="41518" x="3241675" y="3830638"/>
          <p14:tracePt t="41532" x="3241675" y="3840163"/>
          <p14:tracePt t="41583" x="3241675" y="3938588"/>
          <p14:tracePt t="41599" x="3241675" y="3983038"/>
          <p14:tracePt t="41616" x="3241675" y="4037013"/>
          <p14:tracePt t="41633" x="3241675" y="4098925"/>
          <p14:tracePt t="41650" x="3241675" y="4125913"/>
          <p14:tracePt t="41666" x="3232150" y="4224338"/>
          <p14:tracePt t="41682" x="3224213" y="4295775"/>
          <p14:tracePt t="41700" x="3214688" y="4384675"/>
          <p14:tracePt t="41718" x="3205163" y="4491038"/>
          <p14:tracePt t="41727" x="3205163" y="4562475"/>
          <p14:tracePt t="41743" x="3205163" y="4598988"/>
          <p14:tracePt t="41760" x="3205163" y="4679950"/>
          <p14:tracePt t="41777" x="3205163" y="4732338"/>
          <p14:tracePt t="41793" x="3205163" y="4786313"/>
          <p14:tracePt t="41810" x="3205163" y="4956175"/>
          <p14:tracePt t="41828" x="3205163" y="5099050"/>
          <p14:tracePt t="41843" x="3205163" y="5126038"/>
          <p14:tracePt t="41860" x="3205163" y="5160963"/>
          <p14:tracePt t="42279" x="3205163" y="5214938"/>
          <p14:tracePt t="42289" x="3205163" y="5251450"/>
          <p14:tracePt t="42300" x="3205163" y="5322888"/>
          <p14:tracePt t="42310" x="3205163" y="5429250"/>
          <p14:tracePt t="42327" x="3224213" y="5653088"/>
          <p14:tracePt t="42343" x="3224213" y="5875338"/>
          <p14:tracePt t="42360" x="3224213" y="6010275"/>
          <p14:tracePt t="42376" x="3214688" y="6072188"/>
          <p14:tracePt t="42393" x="3205163" y="6188075"/>
          <p14:tracePt t="42411" x="3205163" y="6269038"/>
          <p14:tracePt t="42426" x="3205163" y="6340475"/>
          <p14:tracePt t="42443" x="3205163" y="6491288"/>
          <p14:tracePt t="42460" x="3205163" y="6589713"/>
          <p14:tracePt t="42476" x="3214688" y="6715125"/>
          <p14:tracePt t="45614" x="3224213" y="6653213"/>
          <p14:tracePt t="45622" x="3232150" y="6608763"/>
          <p14:tracePt t="45633" x="3241675" y="6581775"/>
          <p14:tracePt t="45644" x="3251200" y="6562725"/>
          <p14:tracePt t="45661" x="3286125" y="6537325"/>
          <p14:tracePt t="45677" x="3429000" y="6438900"/>
          <p14:tracePt t="45694" x="3697288" y="6269038"/>
          <p14:tracePt t="45711" x="3822700" y="6108700"/>
          <p14:tracePt t="45728" x="4044950" y="5768975"/>
          <p14:tracePt t="45745" x="4232275" y="5554663"/>
          <p14:tracePt t="45761" x="4286250" y="5510213"/>
          <p14:tracePt t="45777" x="4322763" y="5483225"/>
          <p14:tracePt t="45868" x="4322763" y="5473700"/>
          <p14:tracePt t="45889" x="4303713" y="5473700"/>
          <p14:tracePt t="45899" x="4276725" y="5465763"/>
          <p14:tracePt t="45911" x="4268788" y="5465763"/>
          <p14:tracePt t="45929" x="4205288" y="5438775"/>
          <p14:tracePt t="45944" x="4152900" y="5419725"/>
          <p14:tracePt t="45961" x="4010025" y="5348288"/>
          <p14:tracePt t="45977" x="3938588" y="5232400"/>
          <p14:tracePt t="45994" x="3848100" y="5037138"/>
          <p14:tracePt t="46011" x="3830638" y="4795838"/>
          <p14:tracePt t="46027" x="3894138" y="4446588"/>
          <p14:tracePt t="46044" x="4125913" y="3956050"/>
          <p14:tracePt t="46063" x="4313238" y="3741738"/>
          <p14:tracePt t="46077" x="4384675" y="3759200"/>
          <p14:tracePt t="46369" x="4322763" y="3830638"/>
          <p14:tracePt t="46380" x="4224338" y="3965575"/>
          <p14:tracePt t="46394" x="4125913" y="4089400"/>
          <p14:tracePt t="46411" x="4000500" y="4367213"/>
          <p14:tracePt t="46427" x="3965575" y="4394200"/>
          <p14:tracePt t="46444" x="3946525" y="4411663"/>
          <p14:tracePt t="47065" x="3929063" y="4419600"/>
          <p14:tracePt t="47074" x="3919538" y="4438650"/>
          <p14:tracePt t="47084" x="3902075" y="4473575"/>
          <p14:tracePt t="47095" x="3894138" y="4483100"/>
          <p14:tracePt t="47111" x="3884613" y="4491038"/>
          <p14:tracePt t="47128" x="3884613" y="4500563"/>
          <p14:tracePt t="47228" x="3875088" y="4500563"/>
          <p14:tracePt t="47360" x="3875088" y="4510088"/>
          <p14:tracePt t="47402" x="3786188" y="4572000"/>
          <p14:tracePt t="47413" x="3759200" y="4581525"/>
          <p14:tracePt t="47428" x="3759200" y="4589463"/>
          <p14:tracePt t="47444" x="3679825" y="4625975"/>
          <p14:tracePt t="47478" x="3670300" y="4625975"/>
          <p14:tracePt t="47525" x="3660775" y="4625975"/>
          <p14:tracePt t="47545" x="3660775" y="4616450"/>
          <p14:tracePt t="47555" x="3660775" y="4598988"/>
          <p14:tracePt t="47586" x="3660775" y="4581525"/>
          <p14:tracePt t="47596" x="3652838" y="4491038"/>
          <p14:tracePt t="47611" x="3643313" y="4419600"/>
          <p14:tracePt t="47628" x="3643313" y="4402138"/>
          <p14:tracePt t="47644" x="3643313" y="4394200"/>
          <p14:tracePt t="47923" x="3660775" y="4394200"/>
          <p14:tracePt t="47934" x="3670300" y="4394200"/>
          <p14:tracePt t="47945" x="3687763" y="4394200"/>
          <p14:tracePt t="47961" x="3705225" y="4394200"/>
          <p14:tracePt t="47978" x="3741738" y="4394200"/>
          <p14:tracePt t="47995" x="3768725" y="4394200"/>
          <p14:tracePt t="48011" x="3786188" y="4394200"/>
          <p14:tracePt t="48028" x="3795713" y="4394200"/>
          <p14:tracePt t="48045" x="3840163" y="4394200"/>
          <p14:tracePt t="50135" x="3840163" y="4411663"/>
          <p14:tracePt t="50151" x="3840163" y="4473575"/>
          <p14:tracePt t="50168" x="3840163" y="4518025"/>
          <p14:tracePt t="50185" x="3840163" y="4687888"/>
          <p14:tracePt t="50201" x="3822700" y="4741863"/>
          <p14:tracePt t="50205" x="3803650" y="4803775"/>
          <p14:tracePt t="50235" x="3776663" y="4965700"/>
          <p14:tracePt t="50245" x="3776663" y="4983163"/>
          <p14:tracePt t="50262" x="3776663" y="5000625"/>
          <p14:tracePt t="50572" x="3776663" y="5010150"/>
          <p14:tracePt t="50592" x="3776663" y="5027613"/>
          <p14:tracePt t="50603" x="3776663" y="5054600"/>
          <p14:tracePt t="50613" x="3776663" y="5081588"/>
          <p14:tracePt t="50629" x="3795713" y="5160963"/>
          <p14:tracePt t="50646" x="3848100" y="5251450"/>
          <p14:tracePt t="50663" x="3929063" y="5340350"/>
          <p14:tracePt t="50679" x="3983038" y="5394325"/>
          <p14:tracePt t="50696" x="4037013" y="5527675"/>
          <p14:tracePt t="50712" x="4054475" y="5589588"/>
          <p14:tracePt t="50729" x="4089400" y="5759450"/>
          <p14:tracePt t="50745" x="4108450" y="5822950"/>
          <p14:tracePt t="50858" x="4108450" y="5813425"/>
          <p14:tracePt t="50869" x="4108450" y="5803900"/>
          <p14:tracePt t="50879" x="4098925" y="5803900"/>
          <p14:tracePt t="50899" x="4098925" y="5795963"/>
          <p14:tracePt t="50912" x="4089400" y="5795963"/>
          <p14:tracePt t="50929" x="4071938" y="5786438"/>
          <p14:tracePt t="50945" x="4054475" y="5786438"/>
          <p14:tracePt t="50962" x="4017963" y="5786438"/>
          <p14:tracePt t="50980" x="3965575" y="5786438"/>
          <p14:tracePt t="50995" x="3938588" y="5786438"/>
          <p14:tracePt t="51012" x="3884613" y="5786438"/>
          <p14:tracePt t="51029" x="3857625" y="5795963"/>
          <p14:tracePt t="51046" x="3813175" y="5822950"/>
          <p14:tracePt t="51062" x="3803650" y="5822950"/>
          <p14:tracePt t="51083" x="3803650" y="5813425"/>
          <p14:tracePt t="51096" x="3822700" y="5741988"/>
          <p14:tracePt t="51113" x="3902075" y="5634038"/>
          <p14:tracePt t="51441" x="3911600" y="5626100"/>
          <p14:tracePt t="51452" x="3938588" y="5581650"/>
          <p14:tracePt t="51462" x="3956050" y="5572125"/>
          <p14:tracePt t="51479" x="3956050" y="5562600"/>
          <p14:tracePt t="51496" x="3956050" y="5491163"/>
          <p14:tracePt t="51512" x="4017963" y="5286375"/>
          <p14:tracePt t="51529" x="4017963" y="5276850"/>
          <p14:tracePt t="51686" x="4017963" y="5286375"/>
          <p14:tracePt t="51696" x="4017963" y="5303838"/>
          <p14:tracePt t="51712" x="4027488" y="5348288"/>
          <p14:tracePt t="51729" x="4062413" y="5438775"/>
          <p14:tracePt t="51747" x="4089400" y="5500688"/>
          <p14:tracePt t="51762" x="4116388" y="5527675"/>
          <p14:tracePt t="51779" x="4143375" y="5581650"/>
          <p14:tracePt t="51796" x="4160838" y="5616575"/>
          <p14:tracePt t="51812" x="4179888" y="5688013"/>
          <p14:tracePt t="62458" x="4500563" y="5500688"/>
          <p14:tracePt t="62468" x="4741863" y="5313363"/>
          <p14:tracePt t="62482" x="4991100" y="5133975"/>
          <p14:tracePt t="62498" x="5500688" y="4608513"/>
          <p14:tracePt t="62515" x="5653088" y="4473575"/>
          <p14:tracePt t="62532" x="5956300" y="4251325"/>
          <p14:tracePt t="62549" x="6134100" y="4044950"/>
          <p14:tracePt t="62565" x="6188075" y="4000500"/>
          <p14:tracePt t="62582" x="6259513" y="3965575"/>
          <p14:tracePt t="62682" x="6242050" y="3973513"/>
          <p14:tracePt t="62693" x="6215063" y="4017963"/>
          <p14:tracePt t="62703" x="6197600" y="4037013"/>
          <p14:tracePt t="62715" x="6180138" y="4081463"/>
          <p14:tracePt t="62733" x="6108700" y="4133850"/>
          <p14:tracePt t="62748" x="6054725" y="4160838"/>
          <p14:tracePt t="62765" x="5965825" y="4197350"/>
          <p14:tracePt t="62782" x="5902325" y="4224338"/>
          <p14:tracePt t="62798" x="5840413" y="4241800"/>
          <p14:tracePt t="62815" x="5813425" y="4251325"/>
          <p14:tracePt t="62832" x="5786438" y="4251325"/>
          <p14:tracePt t="62849" x="5732463" y="4232275"/>
          <p14:tracePt t="62866" x="5688013" y="4187825"/>
          <p14:tracePt t="62882" x="5670550" y="4160838"/>
          <p14:tracePt t="62899" x="5643563" y="4098925"/>
          <p14:tracePt t="62916" x="5616575" y="3973513"/>
          <p14:tracePt t="62932" x="5616575" y="3938588"/>
          <p14:tracePt t="62949" x="5616575" y="3875088"/>
          <p14:tracePt t="62965" x="5616575" y="3848100"/>
          <p14:tracePt t="62982" x="5599113" y="3830638"/>
          <p14:tracePt t="63040" x="5599113" y="3848100"/>
          <p14:tracePt t="63051" x="5581650" y="3884613"/>
          <p14:tracePt t="63065" x="5562600" y="3911600"/>
          <p14:tracePt t="63082" x="5537200" y="4089400"/>
          <p14:tracePt t="63100" x="5510213" y="4259263"/>
          <p14:tracePt t="63115" x="5510213" y="4348163"/>
          <p14:tracePt t="63132" x="5510213" y="4562475"/>
          <p14:tracePt t="63149" x="5510213" y="4608513"/>
          <p14:tracePt t="63165" x="5510213" y="4670425"/>
          <p14:tracePt t="63183" x="5510213" y="4705350"/>
          <p14:tracePt t="65239" x="5589588" y="4652963"/>
          <p14:tracePt t="65255" x="5643563" y="4616450"/>
          <p14:tracePt t="65272" x="5768975" y="4554538"/>
          <p14:tracePt t="65290" x="5813425" y="4527550"/>
          <p14:tracePt t="65306" x="5830888" y="4518025"/>
          <p14:tracePt t="65322" x="5857875" y="4500563"/>
          <p14:tracePt t="65340" x="5938838" y="4483100"/>
          <p14:tracePt t="65356" x="6027738" y="4456113"/>
          <p14:tracePt t="65373" x="6367463" y="4348163"/>
          <p14:tracePt t="66773" x="6367463" y="4483100"/>
          <p14:tracePt t="66791" x="6367463" y="4581525"/>
          <p14:tracePt t="66807" x="6367463" y="4724400"/>
          <p14:tracePt t="66823" x="6367463" y="4848225"/>
          <p14:tracePt t="66842" x="6375400" y="4911725"/>
          <p14:tracePt t="66857" x="6402388" y="4973638"/>
          <p14:tracePt t="66874" x="6456363" y="5099050"/>
          <p14:tracePt t="67189" x="6456363" y="5133975"/>
          <p14:tracePt t="67207" x="6456363" y="5241925"/>
          <p14:tracePt t="67224" x="6419850" y="5357813"/>
          <p14:tracePt t="67239" x="6402388" y="5411788"/>
          <p14:tracePt t="67256" x="6367463" y="5527675"/>
          <p14:tracePt t="67273" x="6340475" y="5688013"/>
          <p14:tracePt t="67289" x="6340475" y="5705475"/>
          <p14:tracePt t="67621" x="6313488" y="5705475"/>
          <p14:tracePt t="67632" x="6276975" y="5724525"/>
          <p14:tracePt t="67642" x="6251575" y="5732463"/>
          <p14:tracePt t="67652" x="6215063" y="5741988"/>
          <p14:tracePt t="67666" x="6161088" y="5751513"/>
          <p14:tracePt t="67683" x="6108700" y="5741988"/>
          <p14:tracePt t="67700" x="6081713" y="5741988"/>
          <p14:tracePt t="67703" x="6072188" y="5732463"/>
          <p14:tracePt t="67958" x="6089650" y="5741988"/>
          <p14:tracePt t="67969" x="6116638" y="5751513"/>
          <p14:tracePt t="67983" x="6134100" y="5786438"/>
          <p14:tracePt t="68000" x="6232525" y="5857875"/>
          <p14:tracePt t="68016" x="6276975" y="5902325"/>
          <p14:tracePt t="68033" x="6340475" y="6027738"/>
          <p14:tracePt t="68050" x="6340475" y="6081713"/>
          <p14:tracePt t="68083" x="6303963" y="6161088"/>
          <p14:tracePt t="68377" x="6296025" y="6161088"/>
          <p14:tracePt t="68398" x="6259513" y="6054725"/>
          <p14:tracePt t="68409" x="6205538" y="5768975"/>
          <p14:tracePt t="68421" x="6188075" y="5751513"/>
          <p14:tracePt t="68433" x="6161088" y="5661025"/>
          <p14:tracePt t="68450" x="6143625" y="5616575"/>
          <p14:tracePt t="68602" x="6143625" y="5626100"/>
          <p14:tracePt t="68623" x="6143625" y="5643563"/>
          <p14:tracePt t="68634" x="6143625" y="5653088"/>
          <p14:tracePt t="68650" x="6143625" y="5680075"/>
          <p14:tracePt t="68667" x="6170613" y="5795963"/>
          <p14:tracePt t="68684" x="6205538" y="5875338"/>
          <p14:tracePt t="68700" x="6215063" y="5911850"/>
          <p14:tracePt t="68717" x="6224588" y="5983288"/>
          <p14:tracePt t="68733" x="6224588" y="6000750"/>
          <p14:tracePt t="68750" x="6242050" y="6027738"/>
          <p14:tracePt t="68787" x="6251575" y="6037263"/>
          <p14:tracePt t="68800" x="6269038" y="6045200"/>
          <p14:tracePt t="68817" x="6286500" y="6045200"/>
          <p14:tracePt t="68879" x="6286500" y="6054725"/>
          <p14:tracePt t="68889" x="6276975" y="6054725"/>
          <p14:tracePt t="69124" x="6286500" y="6062663"/>
          <p14:tracePt t="69135" x="6303963" y="6062663"/>
          <p14:tracePt t="69151" x="6330950" y="6081713"/>
          <p14:tracePt t="69167" x="6446838" y="6099175"/>
          <p14:tracePt t="69184" x="6483350" y="6099175"/>
          <p14:tracePt t="69200" x="6491288" y="6099175"/>
          <p14:tracePt t="69228" x="6500813" y="6108700"/>
          <p14:tracePt t="69237" x="6527800" y="6116638"/>
          <p14:tracePt t="69250" x="6554788" y="6126163"/>
          <p14:tracePt t="69338" x="6510338" y="6134100"/>
          <p14:tracePt t="69350" x="6446838" y="6153150"/>
          <p14:tracePt t="69360" x="6411913" y="6153150"/>
          <p14:tracePt t="69370" x="6367463" y="6170613"/>
          <p14:tracePt t="69383" x="6330950" y="6170613"/>
          <p14:tracePt t="69400" x="6323013" y="6180138"/>
          <p14:tracePt t="69417" x="6313488" y="6180138"/>
          <p14:tracePt t="69758" x="6296025" y="6170613"/>
          <p14:tracePt t="69768" x="6286500" y="6161088"/>
          <p14:tracePt t="69784" x="6276975" y="6153150"/>
          <p14:tracePt t="69800" x="6259513" y="6126163"/>
          <p14:tracePt t="69833" x="6259513" y="6116638"/>
          <p14:tracePt t="69860" x="6259513" y="6089650"/>
          <p14:tracePt t="69871" x="6259513" y="6072188"/>
          <p14:tracePt t="69884" x="6276975" y="6027738"/>
          <p14:tracePt t="69901" x="6375400" y="5938838"/>
          <p14:tracePt t="69917" x="6394450" y="5929313"/>
          <p14:tracePt t="69950" x="6394450" y="5919788"/>
          <p14:tracePt t="70004" x="6384925" y="5911850"/>
          <p14:tracePt t="70014" x="6367463" y="5902325"/>
          <p14:tracePt t="70024" x="6330950" y="5894388"/>
          <p14:tracePt t="70035" x="6323013" y="5875338"/>
          <p14:tracePt t="70050" x="6303963" y="5857875"/>
          <p14:tracePt t="70067" x="6259513" y="5840413"/>
          <p14:tracePt t="70085" x="6251575" y="5822950"/>
          <p14:tracePt t="70219" x="6242050" y="5848350"/>
          <p14:tracePt t="70229" x="6224588" y="5884863"/>
          <p14:tracePt t="70239" x="6205538" y="5911850"/>
          <p14:tracePt t="70250" x="6197600" y="5929313"/>
          <p14:tracePt t="70267" x="6170613" y="5956300"/>
          <p14:tracePt t="70284" x="6116638" y="6027738"/>
          <p14:tracePt t="70300" x="6099175" y="6072188"/>
          <p14:tracePt t="70638" x="6099175" y="6062663"/>
          <p14:tracePt t="70648" x="6116638" y="6027738"/>
          <p14:tracePt t="70659" x="6134100" y="6010275"/>
          <p14:tracePt t="70669" x="6134100" y="6000750"/>
          <p14:tracePt t="70684" x="6153150" y="5983288"/>
          <p14:tracePt t="70701" x="6170613" y="5938838"/>
          <p14:tracePt t="70720" x="6170613" y="5929313"/>
          <p14:tracePt t="70781" x="6134100" y="5929313"/>
          <p14:tracePt t="70791" x="6089650" y="5946775"/>
          <p14:tracePt t="70802" x="6072188" y="5946775"/>
          <p14:tracePt t="70817" x="6062663" y="5956300"/>
          <p14:tracePt t="70834" x="6018213" y="5973763"/>
          <p14:tracePt t="70851" x="6010275" y="5991225"/>
          <p14:tracePt t="71016" x="6045200" y="5983288"/>
          <p14:tracePt t="71027" x="6072188" y="5965825"/>
          <p14:tracePt t="71037" x="6099175" y="5956300"/>
          <p14:tracePt t="71051" x="6126163" y="5956300"/>
          <p14:tracePt t="71067" x="6215063" y="5929313"/>
          <p14:tracePt t="71084" x="6242050" y="5919788"/>
          <p14:tracePt t="71108" x="6242050" y="5911850"/>
          <p14:tracePt t="71251" x="6242050" y="5919788"/>
          <p14:tracePt t="71262" x="6215063" y="5919788"/>
          <p14:tracePt t="71272" x="6205538" y="5929313"/>
          <p14:tracePt t="71292" x="6205538" y="5938838"/>
          <p14:tracePt t="71374" x="6205538" y="5919788"/>
          <p14:tracePt t="72539" x="6205538" y="5867400"/>
          <p14:tracePt t="72550" x="6205538" y="5830888"/>
          <p14:tracePt t="72561" x="6205538" y="5813425"/>
          <p14:tracePt t="72570" x="6205538" y="5741988"/>
          <p14:tracePt t="72584" x="6205538" y="5732463"/>
          <p14:tracePt t="72754" x="6205538" y="5741988"/>
          <p14:tracePt t="72775" x="6205538" y="5759450"/>
          <p14:tracePt t="72786" x="6205538" y="5786438"/>
          <p14:tracePt t="72801" x="6197600" y="5813425"/>
          <p14:tracePt t="72818" x="6188075" y="5867400"/>
          <p14:tracePt t="72836" x="6180138" y="5902325"/>
          <p14:tracePt t="72877" x="6180138" y="5911850"/>
          <p14:tracePt t="72888" x="6188075" y="5929313"/>
          <p14:tracePt t="72902" x="6205538" y="5946775"/>
          <p14:tracePt t="72918" x="6251575" y="6010275"/>
          <p14:tracePt t="72934" x="6269038" y="6045200"/>
          <p14:tracePt t="72951" x="6303963" y="6126163"/>
          <p14:tracePt t="72990" x="6313488" y="6126163"/>
          <p14:tracePt t="73001" x="6340475" y="6126163"/>
          <p14:tracePt t="75588" x="6402388" y="6054725"/>
          <p14:tracePt t="75598" x="6465888" y="6000750"/>
          <p14:tracePt t="75607" x="6537325" y="5946775"/>
          <p14:tracePt t="75618" x="6616700" y="5884863"/>
          <p14:tracePt t="75635" x="6732588" y="5813425"/>
          <p14:tracePt t="75652" x="7116763" y="5581650"/>
          <p14:tracePt t="75669" x="7394575" y="5429250"/>
          <p14:tracePt t="75685" x="7545388" y="5367338"/>
          <p14:tracePt t="75702" x="7705725" y="5322888"/>
          <p14:tracePt t="76792" x="7331075" y="5384800"/>
          <p14:tracePt t="76826" x="7045325" y="5303838"/>
          <p14:tracePt t="76842" x="7010400" y="5286375"/>
          <p14:tracePt t="76860" x="6965950" y="5241925"/>
          <p14:tracePt t="76876" x="6965950" y="5224463"/>
          <p14:tracePt t="76892" x="6973888" y="5187950"/>
          <p14:tracePt t="76909" x="7018338" y="5126038"/>
          <p14:tracePt t="76959" x="7027863" y="5126038"/>
          <p14:tracePt t="76992" x="7027863" y="5170488"/>
          <p14:tracePt t="77009" x="6991350" y="5251450"/>
          <p14:tracePt t="77025" x="6938963" y="5375275"/>
          <p14:tracePt t="77042" x="6751638" y="5803900"/>
          <p14:tracePt t="77060" x="6670675" y="6045200"/>
          <p14:tracePt t="77075" x="6653213" y="6089650"/>
          <p14:tracePt t="77109" x="6661150" y="6108700"/>
          <p14:tracePt t="77342" x="6670675" y="6081713"/>
          <p14:tracePt t="77359" x="6715125" y="5965825"/>
          <p14:tracePt t="77376" x="6867525" y="5599113"/>
          <p14:tracePt t="77392" x="6902450" y="5518150"/>
          <p14:tracePt t="77409" x="6929438" y="5438775"/>
          <p14:tracePt t="77426" x="6946900" y="5411788"/>
          <p14:tracePt t="77509" x="6946900" y="5446713"/>
          <p14:tracePt t="77525" x="6946900" y="5465763"/>
          <p14:tracePt t="77542" x="6938963" y="5518150"/>
          <p14:tracePt t="77560" x="6911975" y="5581650"/>
          <p14:tracePt t="77577" x="6911975" y="5653088"/>
          <p14:tracePt t="77592" x="6902450" y="5759450"/>
          <p14:tracePt t="77609" x="6902450" y="5795963"/>
          <p14:tracePt t="77625" x="6929438" y="5884863"/>
          <p14:tracePt t="77642" x="6946900" y="5911850"/>
          <p14:tracePt t="77792" x="6983413" y="5840413"/>
          <p14:tracePt t="77809" x="7000875" y="5680075"/>
          <p14:tracePt t="77826" x="7037388" y="5491163"/>
          <p14:tracePt t="77842" x="7045325" y="5429250"/>
          <p14:tracePt t="77859" x="7045325" y="5322888"/>
          <p14:tracePt t="77876" x="7045325" y="5286375"/>
          <p14:tracePt t="77959" x="7054850" y="5330825"/>
          <p14:tracePt t="77975" x="7054850" y="5384800"/>
          <p14:tracePt t="77992" x="7054850" y="5456238"/>
          <p14:tracePt t="78009" x="7062788" y="5572125"/>
          <p14:tracePt t="78027" x="7062788" y="5634038"/>
          <p14:tracePt t="78043" x="7081838" y="5776913"/>
          <p14:tracePt t="78060" x="7089775" y="5929313"/>
          <p14:tracePt t="78076" x="7089775" y="5956300"/>
          <p14:tracePt t="78092" x="7089775" y="6037263"/>
          <p14:tracePt t="78111" x="7089775" y="6089650"/>
          <p14:tracePt t="78126" x="7089775" y="6116638"/>
          <p14:tracePt t="78142" x="7089775" y="6153150"/>
          <p14:tracePt t="78159" x="7081838" y="6170613"/>
          <p14:tracePt t="132490" x="6330950" y="5483225"/>
          <p14:tracePt t="132500" x="6062663" y="5180013"/>
          <p14:tracePt t="132517" x="5840413" y="5000625"/>
          <p14:tracePt t="132533" x="5527675" y="4724400"/>
          <p14:tracePt t="132551" x="5322888" y="4473575"/>
          <p14:tracePt t="132567" x="5276850" y="4419600"/>
          <p14:tracePt t="132584" x="5276850" y="4394200"/>
          <p14:tracePt t="132840" x="5180013" y="4394200"/>
          <p14:tracePt t="132848" x="5116513" y="4411663"/>
          <p14:tracePt t="132868" x="4894263" y="4411663"/>
          <p14:tracePt t="132883" x="4697413" y="4411663"/>
          <p14:tracePt t="132900" x="4303713" y="4411663"/>
          <p14:tracePt t="132917" x="4197350" y="4402138"/>
          <p14:tracePt t="132934" x="4054475" y="4375150"/>
          <p14:tracePt t="132950" x="4027488" y="4375150"/>
          <p14:tracePt t="133062" x="4010025" y="4429125"/>
          <p14:tracePt t="133072" x="3990975" y="4473575"/>
          <p14:tracePt t="133084" x="3973513" y="4625975"/>
          <p14:tracePt t="133100" x="3965575" y="4705350"/>
          <p14:tracePt t="133117" x="3929063" y="4803775"/>
          <p14:tracePt t="133134" x="3919538" y="4813300"/>
          <p14:tracePt t="133175" x="3911600" y="4813300"/>
          <p14:tracePt t="133185" x="3902075" y="4803775"/>
          <p14:tracePt t="133201" x="3884613" y="4732338"/>
          <p14:tracePt t="133217" x="3884613" y="4465638"/>
          <p14:tracePt t="133234" x="3902075" y="4384675"/>
          <p14:tracePt t="133250" x="3911600" y="4286250"/>
          <p14:tracePt t="133267" x="3911600" y="4276725"/>
          <p14:tracePt t="133349" x="3911600" y="4303713"/>
          <p14:tracePt t="133360" x="3919538" y="4330700"/>
          <p14:tracePt t="133370" x="3919538" y="4357688"/>
          <p14:tracePt t="133384" x="3929063" y="4375150"/>
          <p14:tracePt t="133400" x="3965575" y="4429125"/>
          <p14:tracePt t="133417" x="3990975" y="4483100"/>
          <p14:tracePt t="133434" x="4017963" y="4518025"/>
          <p14:tracePt t="133451" x="4027488" y="4537075"/>
          <p14:tracePt t="133543" x="3983038" y="4483100"/>
          <p14:tracePt t="133553" x="3973513" y="4456113"/>
          <p14:tracePt t="133567" x="3965575" y="4446588"/>
          <p14:tracePt t="133584" x="3929063" y="4384675"/>
          <p14:tracePt t="133601" x="3929063" y="4375150"/>
          <p14:tracePt t="133617" x="3946525" y="4340225"/>
          <p14:tracePt t="133636" x="4098925" y="4276725"/>
          <p14:tracePt t="133650" x="4160838" y="4268788"/>
          <p14:tracePt t="133667" x="4268788" y="4268788"/>
          <p14:tracePt t="133684" x="4313238" y="4259263"/>
          <p14:tracePt t="133701" x="4419600" y="4259263"/>
          <p14:tracePt t="133718" x="4510088" y="4259263"/>
          <p14:tracePt t="133734" x="4554538" y="4276725"/>
          <p14:tracePt t="133750" x="4616450" y="4322763"/>
          <p14:tracePt t="133768" x="4625975" y="4375150"/>
          <p14:tracePt t="133784" x="4625975" y="4411663"/>
          <p14:tracePt t="133800" x="4545013" y="4545013"/>
          <p14:tracePt t="133817" x="4465638" y="4660900"/>
          <p14:tracePt t="133834" x="4205288" y="4956175"/>
          <p14:tracePt t="133850" x="3956050" y="5276850"/>
          <p14:tracePt t="133867" x="3894138" y="5394325"/>
          <p14:tracePt t="133884" x="3786188" y="5608638"/>
          <p14:tracePt t="133901" x="3759200" y="5786438"/>
          <p14:tracePt t="133917" x="3759200" y="5840413"/>
          <p14:tracePt t="133934" x="3776663" y="5929313"/>
          <p14:tracePt t="133952" x="3813175" y="5983288"/>
          <p14:tracePt t="133968" x="3830638" y="6010275"/>
          <p14:tracePt t="133984" x="3867150" y="6045200"/>
          <p14:tracePt t="134045" x="3884613" y="6045200"/>
          <p14:tracePt t="134055" x="3929063" y="6027738"/>
          <p14:tracePt t="134067" x="3983038" y="5983288"/>
          <p14:tracePt t="134086" x="4160838" y="5741988"/>
          <p14:tracePt t="134100" x="4330700" y="5537200"/>
          <p14:tracePt t="134117" x="4714875" y="5062538"/>
          <p14:tracePt t="134134" x="4822825" y="4786313"/>
          <p14:tracePt t="134150" x="5000625" y="4500563"/>
          <p14:tracePt t="134168" x="5187950" y="4187825"/>
          <p14:tracePt t="134184" x="5286375" y="4044950"/>
          <p14:tracePt t="134201" x="5394325" y="3956050"/>
          <p14:tracePt t="134218" x="5402263" y="3956050"/>
          <p14:tracePt t="134239" x="5384800" y="3973513"/>
          <p14:tracePt t="134251" x="5259388" y="4116388"/>
          <p14:tracePt t="134267" x="5037138" y="4268788"/>
          <p14:tracePt t="134284" x="4589463" y="4732338"/>
          <p14:tracePt t="134301" x="4000500" y="5303838"/>
          <p14:tracePt t="134317" x="3795713" y="5510213"/>
          <p14:tracePt t="134334" x="3438525" y="6000750"/>
          <p14:tracePt t="134351" x="3322638" y="6259513"/>
          <p14:tracePt t="134367" x="3295650" y="6303963"/>
          <p14:tracePt t="134384" x="3295650" y="6323013"/>
          <p14:tracePt t="134495" x="3330575" y="6296025"/>
          <p14:tracePt t="134505" x="3419475" y="6251575"/>
          <p14:tracePt t="134517" x="3490913" y="6197600"/>
          <p14:tracePt t="134536" x="3724275" y="6000750"/>
          <p14:tracePt t="134551" x="3902075" y="5929313"/>
          <p14:tracePt t="134567" x="4241800" y="5840413"/>
          <p14:tracePt t="134584" x="4348163" y="5822950"/>
          <p14:tracePt t="134601" x="4473575" y="5803900"/>
          <p14:tracePt t="134617" x="4500563" y="5803900"/>
          <p14:tracePt t="134658" x="4500563" y="5830888"/>
          <p14:tracePt t="134669" x="4510088" y="5867400"/>
          <p14:tracePt t="134685" x="4510088" y="5911850"/>
          <p14:tracePt t="134701" x="4510088" y="5919788"/>
          <p14:tracePt t="134905" x="4483100" y="5919788"/>
          <p14:tracePt t="134914" x="4438650" y="5902325"/>
          <p14:tracePt t="134925" x="4367213" y="5857875"/>
          <p14:tracePt t="134935" x="4295775" y="5830888"/>
          <p14:tracePt t="134951" x="4197350" y="5768975"/>
          <p14:tracePt t="134967" x="3946525" y="5697538"/>
          <p14:tracePt t="134986" x="3768725" y="5653088"/>
          <p14:tracePt t="135001" x="3679825" y="5616575"/>
          <p14:tracePt t="135017" x="3562350" y="5599113"/>
          <p14:tracePt t="135051" x="3562350" y="5589588"/>
          <p14:tracePt t="135088" x="3598863" y="5589588"/>
          <p14:tracePt t="135098" x="3705225" y="5572125"/>
          <p14:tracePt t="135109" x="3867150" y="5537200"/>
          <p14:tracePt t="135119" x="3983038" y="5527675"/>
          <p14:tracePt t="135134" x="4098925" y="5518150"/>
          <p14:tracePt t="135151" x="4313238" y="5510213"/>
          <p14:tracePt t="135167" x="4419600" y="5510213"/>
          <p14:tracePt t="135184" x="4510088" y="5510213"/>
          <p14:tracePt t="135201" x="4537075" y="5537200"/>
          <p14:tracePt t="135217" x="4545013" y="5562600"/>
          <p14:tracePt t="135878" x="4483100" y="5357813"/>
          <p14:tracePt t="135887" x="4456113" y="5303838"/>
          <p14:tracePt t="135901" x="4429125" y="5232400"/>
          <p14:tracePt t="135918" x="4375150" y="5126038"/>
          <p14:tracePt t="135935" x="4357688" y="5072063"/>
          <p14:tracePt t="135951" x="4384675" y="4857750"/>
          <p14:tracePt t="135968" x="4643438" y="4643438"/>
          <p14:tracePt t="135985" x="4830763" y="4537075"/>
          <p14:tracePt t="136002" x="5295900" y="4384675"/>
          <p14:tracePt t="136019" x="5581650" y="4322763"/>
          <p14:tracePt t="136034" x="5697538" y="4322763"/>
          <p14:tracePt t="136051" x="5840413" y="4429125"/>
          <p14:tracePt t="136068" x="5875338" y="4465638"/>
          <p14:tracePt t="136084" x="5902325" y="4608513"/>
          <p14:tracePt t="136101" x="5919788" y="4705350"/>
          <p14:tracePt t="136118" x="5938838" y="4776788"/>
          <p14:tracePt t="136134" x="6045200" y="4857750"/>
          <p14:tracePt t="146078" x="5776913" y="4768850"/>
          <p14:tracePt t="146088" x="5697538" y="4741863"/>
          <p14:tracePt t="146104" x="5626100" y="4741863"/>
          <p14:tracePt t="146120" x="5000625" y="4894263"/>
          <p14:tracePt t="146137" x="4044950" y="5126038"/>
          <p14:tracePt t="146154" x="3544888" y="5251450"/>
          <p14:tracePt t="146170" x="2919413" y="5394325"/>
          <p14:tracePt t="146188" x="2786063" y="5419725"/>
          <p14:tracePt t="146230" x="2786063" y="5402263"/>
          <p14:tracePt t="146240" x="2786063" y="5394325"/>
          <p14:tracePt t="146254" x="2857500" y="5330825"/>
          <p14:tracePt t="146271" x="3152775" y="5180013"/>
          <p14:tracePt t="146287" x="3375025" y="5099050"/>
          <p14:tracePt t="146304" x="4027488" y="4919663"/>
          <p14:tracePt t="146322" x="4732338" y="4803775"/>
          <p14:tracePt t="146337" x="5108575" y="4741863"/>
          <p14:tracePt t="146354" x="5419725" y="4724400"/>
          <p14:tracePt t="146370" x="5473700" y="4724400"/>
          <p14:tracePt t="146387" x="5483225" y="4724400"/>
          <p14:tracePt t="146425" x="5465763" y="4768850"/>
          <p14:tracePt t="146434" x="5402263" y="4857750"/>
          <p14:tracePt t="146445" x="5295900" y="4919663"/>
          <p14:tracePt t="146455" x="5099050" y="5010150"/>
          <p14:tracePt t="146471" x="4830763" y="5099050"/>
          <p14:tracePt t="146488" x="4419600" y="5205413"/>
          <p14:tracePt t="146505" x="3956050" y="5259388"/>
          <p14:tracePt t="146520" x="3759200" y="5268913"/>
          <p14:tracePt t="146537" x="3394075" y="5286375"/>
          <p14:tracePt t="146554" x="3322638" y="5286375"/>
          <p14:tracePt t="146571" x="3241675" y="5286375"/>
          <p14:tracePt t="146587" x="3224213" y="5286375"/>
          <p14:tracePt t="146638" x="3232150" y="5286375"/>
          <p14:tracePt t="146650" x="3251200" y="5303838"/>
          <p14:tracePt t="146659" x="3286125" y="5348288"/>
          <p14:tracePt t="146671" x="3313113" y="5375275"/>
          <p14:tracePt t="146687" x="3348038" y="5429250"/>
          <p14:tracePt t="146704" x="3473450" y="5491163"/>
          <p14:tracePt t="146721" x="3724275" y="5545138"/>
          <p14:tracePt t="146737" x="3875088" y="5545138"/>
          <p14:tracePt t="146754" x="4179888" y="5545138"/>
          <p14:tracePt t="146772" x="4357688" y="5473700"/>
          <p14:tracePt t="146787" x="4419600" y="5384800"/>
          <p14:tracePt t="146804" x="4562475" y="5180013"/>
          <p14:tracePt t="146822" x="4705350" y="4991100"/>
          <p14:tracePt t="146837" x="4759325" y="4848225"/>
          <p14:tracePt t="146854" x="4840288" y="4402138"/>
          <p14:tracePt t="146871" x="4875213" y="4259263"/>
          <p14:tracePt t="146887" x="4875213" y="3990975"/>
          <p14:tracePt t="146905" x="4830763" y="3803650"/>
          <p14:tracePt t="146921" x="4786313" y="3741738"/>
          <p14:tracePt t="146937" x="4732338" y="3679825"/>
          <p14:tracePt t="146955" x="4679950" y="3670300"/>
          <p14:tracePt t="146971" x="4608513" y="3670300"/>
          <p14:tracePt t="146987" x="4348163" y="3813175"/>
          <p14:tracePt t="147004" x="4241800" y="3919538"/>
          <p14:tracePt t="147021" x="4062413" y="4348163"/>
          <p14:tracePt t="147038" x="4010025" y="4598988"/>
          <p14:tracePt t="147054" x="4010025" y="4714875"/>
          <p14:tracePt t="147071" x="4116388" y="5037138"/>
          <p14:tracePt t="147089" x="4295775" y="5232400"/>
          <p14:tracePt t="147104" x="4394200" y="5303838"/>
          <p14:tracePt t="147121" x="4768850" y="5483225"/>
          <p14:tracePt t="147137" x="4911725" y="5483225"/>
          <p14:tracePt t="147154" x="5224463" y="5518150"/>
          <p14:tracePt t="147171" x="5518150" y="5384800"/>
          <p14:tracePt t="147188" x="5572125" y="5340350"/>
          <p14:tracePt t="147204" x="5626100" y="5232400"/>
          <p14:tracePt t="147221" x="5661025" y="5099050"/>
          <p14:tracePt t="147237" x="5661025" y="5037138"/>
          <p14:tracePt t="147254" x="5626100" y="4848225"/>
          <p14:tracePt t="147271" x="5554663" y="4786313"/>
          <p14:tracePt t="147287" x="5089525" y="4732338"/>
          <p14:tracePt t="147304" x="4537075" y="4786313"/>
          <p14:tracePt t="147321" x="4251325" y="4867275"/>
          <p14:tracePt t="147337" x="3803650" y="5170488"/>
          <p14:tracePt t="147355" x="3348038" y="5465763"/>
          <p14:tracePt t="147371" x="3187700" y="5616575"/>
          <p14:tracePt t="147387" x="2884488" y="6054725"/>
          <p14:tracePt t="147406" x="2795588" y="6276975"/>
          <p14:tracePt t="147421" x="2768600" y="6429375"/>
          <p14:tracePt t="147437" x="2795588" y="6732588"/>
          <p14:tracePt t="147454" x="2830513" y="6796088"/>
          <p14:tracePt t="147471" x="2965450" y="6848475"/>
          <p14:tracePt t="147488" x="3214688" y="6848475"/>
          <p14:tracePt t="147504" x="3490913" y="6848475"/>
          <p14:tracePt t="147521" x="4160838" y="6848475"/>
          <p14:tracePt t="147539" x="4776788" y="6848475"/>
          <p14:tracePt t="147554" x="4813300" y="6848475"/>
          <p14:tracePt t="147600" x="4813300" y="6840538"/>
          <p14:tracePt t="147611" x="4813300" y="6813550"/>
          <p14:tracePt t="147621" x="4803775" y="6751638"/>
          <p14:tracePt t="147638" x="4803775" y="6608763"/>
          <p14:tracePt t="147654" x="4768850" y="6419850"/>
          <p14:tracePt t="147671" x="4751388" y="6402388"/>
          <p14:tracePt t="147713" x="4660900" y="6384925"/>
          <p14:tracePt t="147724" x="4357688" y="6384925"/>
          <p14:tracePt t="147738" x="4017963" y="6446838"/>
          <p14:tracePt t="147755" x="3554413" y="6697663"/>
          <p14:tracePt t="147771" x="3438525" y="6848475"/>
          <p14:tracePt t="147787" x="3268663" y="6848475"/>
          <p14:tracePt t="147805" x="3214688" y="6848475"/>
          <p14:tracePt t="147821" x="3232150" y="6848475"/>
          <p14:tracePt t="147838" x="3411538" y="6848475"/>
          <p14:tracePt t="148235" x="3384550" y="6848475"/>
          <p14:tracePt t="148246" x="3187700" y="6840538"/>
          <p14:tracePt t="148255" x="2562225" y="6840538"/>
          <p14:tracePt t="148667" x="812800" y="5643563"/>
          <p14:tracePt t="148675" x="1089025" y="5303838"/>
          <p14:tracePt t="148688" x="1384300" y="4973638"/>
          <p14:tracePt t="148705" x="1965325" y="4384675"/>
          <p14:tracePt t="148722" x="2170113" y="4160838"/>
          <p14:tracePt t="148726" x="2384425" y="4027488"/>
          <p14:tracePt t="148738" x="2527300" y="3946525"/>
          <p14:tracePt t="148756" x="2598738" y="3911600"/>
          <p14:tracePt t="148788" x="2598738" y="3919538"/>
          <p14:tracePt t="148804" x="2598738" y="3973513"/>
          <p14:tracePt t="148821" x="2482850" y="4152900"/>
          <p14:tracePt t="148838" x="2152650" y="4589463"/>
          <p14:tracePt t="148854" x="1955800" y="4795838"/>
          <p14:tracePt t="148871" x="1517650" y="5367338"/>
          <p14:tracePt t="148889" x="1312863" y="5589588"/>
          <p14:tracePt t="148905" x="1268413" y="5661025"/>
          <p14:tracePt t="148921" x="1214438" y="5715000"/>
          <p14:tracePt t="148939" x="1204913" y="5715000"/>
          <p14:tracePt t="148992" x="1204913" y="5697538"/>
          <p14:tracePt t="149012" x="1204913" y="5680075"/>
          <p14:tracePt t="149022" x="1231900" y="5608638"/>
          <p14:tracePt t="149038" x="1339850" y="5483225"/>
          <p14:tracePt t="149054" x="2027238" y="4946650"/>
          <p14:tracePt t="149073" x="2884488" y="4491038"/>
          <p14:tracePt t="149088" x="3322638" y="4160838"/>
          <p14:tracePt t="149104" x="4170363" y="3875088"/>
          <p14:tracePt t="149121" x="4483100" y="3803650"/>
          <p14:tracePt t="149138" x="4724400" y="3759200"/>
          <p14:tracePt t="149155" x="4732338" y="3759200"/>
          <p14:tracePt t="149171" x="4732338" y="3768725"/>
          <p14:tracePt t="149188" x="4660900" y="3911600"/>
          <p14:tracePt t="149206" x="4205288" y="4241800"/>
          <p14:tracePt t="149222" x="3929063" y="4384675"/>
          <p14:tracePt t="149225" x="3608388" y="4616450"/>
          <p14:tracePt t="149462" x="3625850" y="4608513"/>
          <p14:tracePt t="149471" x="3724275" y="4589463"/>
          <p14:tracePt t="149488" x="3875088" y="4581525"/>
          <p14:tracePt t="149505" x="4340225" y="4562475"/>
          <p14:tracePt t="149523" x="4911725" y="4598988"/>
          <p14:tracePt t="149538" x="5160963" y="4705350"/>
          <p14:tracePt t="149554" x="5348288" y="4830763"/>
          <p14:tracePt t="149571" x="5348288" y="4857750"/>
          <p14:tracePt t="149588" x="5276850" y="4946650"/>
          <p14:tracePt t="149605" x="4768850" y="5170488"/>
          <p14:tracePt t="149621" x="4286250" y="5276850"/>
          <p14:tracePt t="149638" x="3482975" y="5446713"/>
          <p14:tracePt t="149656" x="2901950" y="5500688"/>
          <p14:tracePt t="149671" x="2759075" y="5500688"/>
          <p14:tracePt t="149688" x="2697163" y="5500688"/>
          <p14:tracePt t="149722" x="2732088" y="5348288"/>
          <p14:tracePt t="149738" x="3259138" y="5018088"/>
          <p14:tracePt t="149755" x="3562350" y="4875213"/>
          <p14:tracePt t="149771" x="4187825" y="4724400"/>
          <p14:tracePt t="149789" x="4751388" y="4705350"/>
          <p14:tracePt t="149805" x="5010150" y="4724400"/>
          <p14:tracePt t="149821" x="5589588" y="4911725"/>
          <p14:tracePt t="149840" x="6348413" y="53038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108625"/>
            <a:ext cx="8229600" cy="889000"/>
          </a:xfrm>
        </p:spPr>
        <p:txBody>
          <a:bodyPr anchor="ctr"/>
          <a:lstStyle/>
          <a:p>
            <a:r>
              <a:rPr lang="en-US" dirty="0" smtClean="0"/>
              <a:t>D flip-flop</a:t>
            </a:r>
            <a:endParaRPr lang="en-US" dirty="0"/>
          </a:p>
        </p:txBody>
      </p: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455613" y="3784922"/>
            <a:ext cx="8228012" cy="213169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Don’t have prohibited states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i="1" dirty="0" smtClean="0"/>
              <a:t>Asserted by a level of the write enable signal (we)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Store one bit of information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Can be used as building block for creating static memory arrays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346915" y="1399726"/>
            <a:ext cx="3729617" cy="1965243"/>
            <a:chOff x="184355" y="1399726"/>
            <a:chExt cx="3729617" cy="1965243"/>
          </a:xfrm>
        </p:grpSpPr>
        <p:grpSp>
          <p:nvGrpSpPr>
            <p:cNvPr id="87" name="Group 86"/>
            <p:cNvGrpSpPr/>
            <p:nvPr/>
          </p:nvGrpSpPr>
          <p:grpSpPr>
            <a:xfrm>
              <a:off x="2391671" y="1587454"/>
              <a:ext cx="1522301" cy="1093694"/>
              <a:chOff x="1237558" y="4455457"/>
              <a:chExt cx="2393549" cy="1093694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1999129" y="4455457"/>
                <a:ext cx="1290918" cy="1093694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36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2000470" y="4547707"/>
                <a:ext cx="4617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S</a:t>
                </a:r>
                <a:endParaRPr lang="en-US" sz="1600" dirty="0">
                  <a:latin typeface="Neo Sans Intel" pitchFamily="34" charset="0"/>
                </a:endParaRPr>
              </a:p>
            </p:txBody>
          </p:sp>
          <p:cxnSp>
            <p:nvCxnSpPr>
              <p:cNvPr id="94" name="Straight Connector 93"/>
              <p:cNvCxnSpPr>
                <a:stCxn id="101" idx="2"/>
              </p:cNvCxnSpPr>
              <p:nvPr/>
            </p:nvCxnSpPr>
            <p:spPr bwMode="auto">
              <a:xfrm flipV="1">
                <a:off x="1237558" y="4733656"/>
                <a:ext cx="761570" cy="7744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95" name="Straight Connector 94"/>
              <p:cNvCxnSpPr>
                <a:stCxn id="102" idx="2"/>
              </p:cNvCxnSpPr>
              <p:nvPr/>
            </p:nvCxnSpPr>
            <p:spPr bwMode="auto">
              <a:xfrm flipV="1">
                <a:off x="1237558" y="5271538"/>
                <a:ext cx="761570" cy="9787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>
                <a:off x="3291512" y="4733655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  <p:sp>
            <p:nvSpPr>
              <p:cNvPr id="97" name="Rectangle 96"/>
              <p:cNvSpPr/>
              <p:nvPr/>
            </p:nvSpPr>
            <p:spPr>
              <a:xfrm>
                <a:off x="2758972" y="5102261"/>
                <a:ext cx="4995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Q</a:t>
                </a:r>
              </a:p>
            </p:txBody>
          </p:sp>
          <p:cxnSp>
            <p:nvCxnSpPr>
              <p:cNvPr id="98" name="Straight Connector 97"/>
              <p:cNvCxnSpPr/>
              <p:nvPr/>
            </p:nvCxnSpPr>
            <p:spPr bwMode="auto">
              <a:xfrm flipH="1">
                <a:off x="3291512" y="5271537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</p:grpSp>
        <p:sp>
          <p:nvSpPr>
            <p:cNvPr id="99" name="Rectangle 98"/>
            <p:cNvSpPr/>
            <p:nvPr/>
          </p:nvSpPr>
          <p:spPr>
            <a:xfrm>
              <a:off x="2878383" y="2234258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R</a:t>
              </a:r>
              <a:endParaRPr lang="en-US" sz="1600" dirty="0">
                <a:latin typeface="Neo Sans Intel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301585" y="1696375"/>
              <a:ext cx="3577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!Q</a:t>
              </a:r>
              <a:endParaRPr lang="en-US" sz="1600" dirty="0">
                <a:latin typeface="Neo Sans Intel" pitchFamily="34" charset="0"/>
              </a:endParaRPr>
            </a:p>
          </p:txBody>
        </p:sp>
        <p:sp>
          <p:nvSpPr>
            <p:cNvPr id="101" name="Flowchart: Delay 10"/>
            <p:cNvSpPr/>
            <p:nvPr/>
          </p:nvSpPr>
          <p:spPr bwMode="auto">
            <a:xfrm>
              <a:off x="2008762" y="1638947"/>
              <a:ext cx="382909" cy="468900"/>
            </a:xfrm>
            <a:custGeom>
              <a:avLst/>
              <a:gdLst>
                <a:gd name="connsiteX0" fmla="*/ 0 w 658964"/>
                <a:gd name="connsiteY0" fmla="*/ 0 h 812800"/>
                <a:gd name="connsiteX1" fmla="*/ 329482 w 658964"/>
                <a:gd name="connsiteY1" fmla="*/ 0 h 812800"/>
                <a:gd name="connsiteX2" fmla="*/ 658964 w 658964"/>
                <a:gd name="connsiteY2" fmla="*/ 406400 h 812800"/>
                <a:gd name="connsiteX3" fmla="*/ 329482 w 658964"/>
                <a:gd name="connsiteY3" fmla="*/ 812800 h 812800"/>
                <a:gd name="connsiteX4" fmla="*/ 0 w 658964"/>
                <a:gd name="connsiteY4" fmla="*/ 812800 h 812800"/>
                <a:gd name="connsiteX5" fmla="*/ 0 w 658964"/>
                <a:gd name="connsiteY5" fmla="*/ 0 h 812800"/>
                <a:gd name="connsiteX0" fmla="*/ 969 w 659933"/>
                <a:gd name="connsiteY0" fmla="*/ 0 h 812800"/>
                <a:gd name="connsiteX1" fmla="*/ 330451 w 659933"/>
                <a:gd name="connsiteY1" fmla="*/ 0 h 812800"/>
                <a:gd name="connsiteX2" fmla="*/ 659933 w 659933"/>
                <a:gd name="connsiteY2" fmla="*/ 406400 h 812800"/>
                <a:gd name="connsiteX3" fmla="*/ 330451 w 659933"/>
                <a:gd name="connsiteY3" fmla="*/ 812800 h 812800"/>
                <a:gd name="connsiteX4" fmla="*/ 969 w 659933"/>
                <a:gd name="connsiteY4" fmla="*/ 812800 h 812800"/>
                <a:gd name="connsiteX5" fmla="*/ 0 w 659933"/>
                <a:gd name="connsiteY5" fmla="*/ 199987 h 812800"/>
                <a:gd name="connsiteX6" fmla="*/ 969 w 659933"/>
                <a:gd name="connsiteY6" fmla="*/ 0 h 812800"/>
                <a:gd name="connsiteX0" fmla="*/ 4778 w 663742"/>
                <a:gd name="connsiteY0" fmla="*/ 0 h 812800"/>
                <a:gd name="connsiteX1" fmla="*/ 334260 w 663742"/>
                <a:gd name="connsiteY1" fmla="*/ 0 h 812800"/>
                <a:gd name="connsiteX2" fmla="*/ 663742 w 663742"/>
                <a:gd name="connsiteY2" fmla="*/ 406400 h 812800"/>
                <a:gd name="connsiteX3" fmla="*/ 334260 w 663742"/>
                <a:gd name="connsiteY3" fmla="*/ 812800 h 812800"/>
                <a:gd name="connsiteX4" fmla="*/ 4778 w 663742"/>
                <a:gd name="connsiteY4" fmla="*/ 812800 h 812800"/>
                <a:gd name="connsiteX5" fmla="*/ 0 w 663742"/>
                <a:gd name="connsiteY5" fmla="*/ 653377 h 812800"/>
                <a:gd name="connsiteX6" fmla="*/ 3809 w 663742"/>
                <a:gd name="connsiteY6" fmla="*/ 199987 h 812800"/>
                <a:gd name="connsiteX7" fmla="*/ 4778 w 663742"/>
                <a:gd name="connsiteY7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42" h="812800">
                  <a:moveTo>
                    <a:pt x="4778" y="0"/>
                  </a:moveTo>
                  <a:lnTo>
                    <a:pt x="334260" y="0"/>
                  </a:lnTo>
                  <a:cubicBezTo>
                    <a:pt x="516228" y="0"/>
                    <a:pt x="663742" y="181951"/>
                    <a:pt x="663742" y="406400"/>
                  </a:cubicBezTo>
                  <a:cubicBezTo>
                    <a:pt x="663742" y="630849"/>
                    <a:pt x="516228" y="812800"/>
                    <a:pt x="334260" y="812800"/>
                  </a:cubicBezTo>
                  <a:lnTo>
                    <a:pt x="4778" y="812800"/>
                  </a:lnTo>
                  <a:lnTo>
                    <a:pt x="0" y="653377"/>
                  </a:lnTo>
                  <a:cubicBezTo>
                    <a:pt x="1270" y="502247"/>
                    <a:pt x="2539" y="351117"/>
                    <a:pt x="3809" y="199987"/>
                  </a:cubicBezTo>
                  <a:lnTo>
                    <a:pt x="4778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2" name="Flowchart: Delay 10"/>
            <p:cNvSpPr/>
            <p:nvPr/>
          </p:nvSpPr>
          <p:spPr bwMode="auto">
            <a:xfrm>
              <a:off x="2008762" y="2178872"/>
              <a:ext cx="382909" cy="468900"/>
            </a:xfrm>
            <a:custGeom>
              <a:avLst/>
              <a:gdLst>
                <a:gd name="connsiteX0" fmla="*/ 0 w 658964"/>
                <a:gd name="connsiteY0" fmla="*/ 0 h 812800"/>
                <a:gd name="connsiteX1" fmla="*/ 329482 w 658964"/>
                <a:gd name="connsiteY1" fmla="*/ 0 h 812800"/>
                <a:gd name="connsiteX2" fmla="*/ 658964 w 658964"/>
                <a:gd name="connsiteY2" fmla="*/ 406400 h 812800"/>
                <a:gd name="connsiteX3" fmla="*/ 329482 w 658964"/>
                <a:gd name="connsiteY3" fmla="*/ 812800 h 812800"/>
                <a:gd name="connsiteX4" fmla="*/ 0 w 658964"/>
                <a:gd name="connsiteY4" fmla="*/ 812800 h 812800"/>
                <a:gd name="connsiteX5" fmla="*/ 0 w 658964"/>
                <a:gd name="connsiteY5" fmla="*/ 0 h 812800"/>
                <a:gd name="connsiteX0" fmla="*/ 969 w 659933"/>
                <a:gd name="connsiteY0" fmla="*/ 0 h 812800"/>
                <a:gd name="connsiteX1" fmla="*/ 330451 w 659933"/>
                <a:gd name="connsiteY1" fmla="*/ 0 h 812800"/>
                <a:gd name="connsiteX2" fmla="*/ 659933 w 659933"/>
                <a:gd name="connsiteY2" fmla="*/ 406400 h 812800"/>
                <a:gd name="connsiteX3" fmla="*/ 330451 w 659933"/>
                <a:gd name="connsiteY3" fmla="*/ 812800 h 812800"/>
                <a:gd name="connsiteX4" fmla="*/ 969 w 659933"/>
                <a:gd name="connsiteY4" fmla="*/ 812800 h 812800"/>
                <a:gd name="connsiteX5" fmla="*/ 0 w 659933"/>
                <a:gd name="connsiteY5" fmla="*/ 199987 h 812800"/>
                <a:gd name="connsiteX6" fmla="*/ 969 w 659933"/>
                <a:gd name="connsiteY6" fmla="*/ 0 h 812800"/>
                <a:gd name="connsiteX0" fmla="*/ 4778 w 663742"/>
                <a:gd name="connsiteY0" fmla="*/ 0 h 812800"/>
                <a:gd name="connsiteX1" fmla="*/ 334260 w 663742"/>
                <a:gd name="connsiteY1" fmla="*/ 0 h 812800"/>
                <a:gd name="connsiteX2" fmla="*/ 663742 w 663742"/>
                <a:gd name="connsiteY2" fmla="*/ 406400 h 812800"/>
                <a:gd name="connsiteX3" fmla="*/ 334260 w 663742"/>
                <a:gd name="connsiteY3" fmla="*/ 812800 h 812800"/>
                <a:gd name="connsiteX4" fmla="*/ 4778 w 663742"/>
                <a:gd name="connsiteY4" fmla="*/ 812800 h 812800"/>
                <a:gd name="connsiteX5" fmla="*/ 0 w 663742"/>
                <a:gd name="connsiteY5" fmla="*/ 653377 h 812800"/>
                <a:gd name="connsiteX6" fmla="*/ 3809 w 663742"/>
                <a:gd name="connsiteY6" fmla="*/ 199987 h 812800"/>
                <a:gd name="connsiteX7" fmla="*/ 4778 w 663742"/>
                <a:gd name="connsiteY7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42" h="812800">
                  <a:moveTo>
                    <a:pt x="4778" y="0"/>
                  </a:moveTo>
                  <a:lnTo>
                    <a:pt x="334260" y="0"/>
                  </a:lnTo>
                  <a:cubicBezTo>
                    <a:pt x="516228" y="0"/>
                    <a:pt x="663742" y="181951"/>
                    <a:pt x="663742" y="406400"/>
                  </a:cubicBezTo>
                  <a:cubicBezTo>
                    <a:pt x="663742" y="630849"/>
                    <a:pt x="516228" y="812800"/>
                    <a:pt x="334260" y="812800"/>
                  </a:cubicBezTo>
                  <a:lnTo>
                    <a:pt x="4778" y="812800"/>
                  </a:lnTo>
                  <a:lnTo>
                    <a:pt x="0" y="653377"/>
                  </a:lnTo>
                  <a:cubicBezTo>
                    <a:pt x="1270" y="502247"/>
                    <a:pt x="2539" y="351117"/>
                    <a:pt x="3809" y="199987"/>
                  </a:cubicBezTo>
                  <a:lnTo>
                    <a:pt x="4778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824586" y="2352602"/>
              <a:ext cx="424236" cy="406400"/>
              <a:chOff x="1607464" y="2009795"/>
              <a:chExt cx="720577" cy="690282"/>
            </a:xfrm>
          </p:grpSpPr>
          <p:sp>
            <p:nvSpPr>
              <p:cNvPr id="104" name="Isosceles Triangle 103"/>
              <p:cNvSpPr/>
              <p:nvPr/>
            </p:nvSpPr>
            <p:spPr bwMode="auto">
              <a:xfrm rot="5400000">
                <a:off x="1559859" y="2057400"/>
                <a:ext cx="690282" cy="595071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 bwMode="auto">
              <a:xfrm>
                <a:off x="2193570" y="2287699"/>
                <a:ext cx="134471" cy="134471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06" name="Straight Connector 105"/>
            <p:cNvCxnSpPr>
              <a:endCxn id="102" idx="5"/>
            </p:cNvCxnSpPr>
            <p:nvPr/>
          </p:nvCxnSpPr>
          <p:spPr bwMode="auto">
            <a:xfrm>
              <a:off x="1300441" y="2555801"/>
              <a:ext cx="708321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107" name="Straight Connector 106"/>
            <p:cNvCxnSpPr>
              <a:endCxn id="102" idx="6"/>
            </p:cNvCxnSpPr>
            <p:nvPr/>
          </p:nvCxnSpPr>
          <p:spPr bwMode="auto">
            <a:xfrm>
              <a:off x="1592826" y="2294243"/>
              <a:ext cx="41813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8" name="Straight Connector 107"/>
            <p:cNvCxnSpPr>
              <a:endCxn id="101" idx="5"/>
            </p:cNvCxnSpPr>
            <p:nvPr/>
          </p:nvCxnSpPr>
          <p:spPr bwMode="auto">
            <a:xfrm>
              <a:off x="1592826" y="2012586"/>
              <a:ext cx="415936" cy="329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09" name="Oval 108"/>
            <p:cNvSpPr/>
            <p:nvPr/>
          </p:nvSpPr>
          <p:spPr bwMode="auto">
            <a:xfrm>
              <a:off x="1534540" y="2488997"/>
              <a:ext cx="120061" cy="106389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 bwMode="auto">
            <a:xfrm>
              <a:off x="1603298" y="1996481"/>
              <a:ext cx="0" cy="1063809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Rectangle 110"/>
            <p:cNvSpPr/>
            <p:nvPr/>
          </p:nvSpPr>
          <p:spPr>
            <a:xfrm>
              <a:off x="988837" y="3026415"/>
              <a:ext cx="12731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Write enable</a:t>
              </a:r>
              <a:endParaRPr lang="en-US" sz="1600" dirty="0">
                <a:latin typeface="Neo Sans Intel" pitchFamily="34" charset="0"/>
              </a:endParaRPr>
            </a:p>
          </p:txBody>
        </p:sp>
        <p:cxnSp>
          <p:nvCxnSpPr>
            <p:cNvPr id="113" name="Straight Connector 112"/>
            <p:cNvCxnSpPr>
              <a:endCxn id="101" idx="6"/>
            </p:cNvCxnSpPr>
            <p:nvPr/>
          </p:nvCxnSpPr>
          <p:spPr bwMode="auto">
            <a:xfrm>
              <a:off x="184355" y="1754318"/>
              <a:ext cx="182660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4" name="Straight Connector 113"/>
            <p:cNvCxnSpPr>
              <a:endCxn id="104" idx="3"/>
            </p:cNvCxnSpPr>
            <p:nvPr/>
          </p:nvCxnSpPr>
          <p:spPr bwMode="auto">
            <a:xfrm flipV="1">
              <a:off x="530942" y="2555802"/>
              <a:ext cx="293645" cy="8505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5" name="Straight Connector 114"/>
            <p:cNvCxnSpPr/>
            <p:nvPr/>
          </p:nvCxnSpPr>
          <p:spPr bwMode="auto">
            <a:xfrm>
              <a:off x="530942" y="1754318"/>
              <a:ext cx="0" cy="81849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6" name="Rectangle 115"/>
            <p:cNvSpPr/>
            <p:nvPr/>
          </p:nvSpPr>
          <p:spPr>
            <a:xfrm>
              <a:off x="184355" y="1399726"/>
              <a:ext cx="5893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D</a:t>
              </a:r>
              <a:r>
                <a:rPr lang="en-US" sz="1600" dirty="0" smtClean="0">
                  <a:latin typeface="Neo Sans Intel" pitchFamily="34" charset="0"/>
                </a:rPr>
                <a:t>ata</a:t>
              </a:r>
              <a:endParaRPr lang="en-US" sz="1600" dirty="0">
                <a:latin typeface="Neo Sans Inte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35914" y="1600463"/>
            <a:ext cx="1280121" cy="1093694"/>
            <a:chOff x="1618343" y="4455457"/>
            <a:chExt cx="2012764" cy="1093694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999129" y="4455457"/>
              <a:ext cx="1290918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3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00470" y="4547707"/>
              <a:ext cx="48947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D</a:t>
              </a: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1618343" y="4733655"/>
              <a:ext cx="380785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1618343" y="5271539"/>
              <a:ext cx="38078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flipH="1">
              <a:off x="3291512" y="4733655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44" name="Rectangle 43"/>
            <p:cNvSpPr/>
            <p:nvPr/>
          </p:nvSpPr>
          <p:spPr>
            <a:xfrm>
              <a:off x="1995391" y="5098329"/>
              <a:ext cx="7048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we</a:t>
              </a:r>
              <a:endParaRPr lang="en-US" sz="1600" dirty="0">
                <a:latin typeface="Neo Sans Intel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65672" y="4537702"/>
              <a:ext cx="4995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Q</a:t>
              </a:r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6872"/>
              </p:ext>
            </p:extLst>
          </p:nvPr>
        </p:nvGraphicFramePr>
        <p:xfrm>
          <a:off x="6695949" y="1594450"/>
          <a:ext cx="1782501" cy="134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44"/>
                <a:gridCol w="437795"/>
                <a:gridCol w="555812"/>
                <a:gridCol w="401250"/>
              </a:tblGrid>
              <a:tr h="3377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</a:t>
                      </a:r>
                      <a:r>
                        <a:rPr lang="en-US" sz="1400" dirty="0" smtClean="0"/>
                        <a:t>t-1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Qt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D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8264544"/>
      </p:ext>
    </p:extLst>
  </p:cSld>
  <p:clrMapOvr>
    <a:masterClrMapping/>
  </p:clrMapOvr>
  <p:transition advTm="1132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810" x="5419725" y="4867275"/>
          <p14:tracePt t="17819" x="5062538" y="4491038"/>
          <p14:tracePt t="17829" x="4732338" y="4197350"/>
          <p14:tracePt t="17839" x="4295775" y="3894138"/>
          <p14:tracePt t="17853" x="3929063" y="3554413"/>
          <p14:tracePt t="17870" x="3098800" y="2938463"/>
          <p14:tracePt t="17886" x="2732088" y="2697163"/>
          <p14:tracePt t="17903" x="2197100" y="2187575"/>
          <p14:tracePt t="17921" x="1938338" y="1919288"/>
          <p14:tracePt t="17936" x="1866900" y="1803400"/>
          <p14:tracePt t="17953" x="1839913" y="1751013"/>
          <p14:tracePt t="18249" x="1785938" y="1704975"/>
          <p14:tracePt t="18259" x="1714500" y="1633538"/>
          <p14:tracePt t="18270" x="1670050" y="1527175"/>
          <p14:tracePt t="18286" x="1633538" y="1473200"/>
          <p14:tracePt t="18303" x="1625600" y="1455738"/>
          <p14:tracePt t="18381" x="1608138" y="1393825"/>
          <p14:tracePt t="18535" x="1589088" y="1393825"/>
          <p14:tracePt t="18545" x="1571625" y="1393825"/>
          <p14:tracePt t="18556" x="1536700" y="1393825"/>
          <p14:tracePt t="18570" x="1473200" y="1411288"/>
          <p14:tracePt t="18586" x="1258888" y="1446213"/>
          <p14:tracePt t="18603" x="1196975" y="1465263"/>
          <p14:tracePt t="18620" x="1098550" y="1490663"/>
          <p14:tracePt t="18637" x="1044575" y="1490663"/>
          <p14:tracePt t="18670" x="1036638" y="1490663"/>
          <p14:tracePt t="18688" x="1027113" y="1446213"/>
          <p14:tracePt t="18703" x="1027113" y="1401763"/>
          <p14:tracePt t="18720" x="1027113" y="1339850"/>
          <p14:tracePt t="18736" x="1027113" y="1312863"/>
          <p14:tracePt t="18753" x="1027113" y="1303338"/>
          <p14:tracePt t="18801" x="1044575" y="1303338"/>
          <p14:tracePt t="18811" x="1062038" y="1312863"/>
          <p14:tracePt t="18823" x="1071563" y="1330325"/>
          <p14:tracePt t="18836" x="1089025" y="1330325"/>
          <p14:tracePt t="18853" x="1125538" y="1339850"/>
          <p14:tracePt t="20941" x="1465263" y="1571625"/>
          <p14:tracePt t="20949" x="1581150" y="1608138"/>
          <p14:tracePt t="20960" x="1652588" y="1660525"/>
          <p14:tracePt t="20971" x="1724025" y="1704975"/>
          <p14:tracePt t="20987" x="1812925" y="1839913"/>
          <p14:tracePt t="21004" x="1946275" y="1982788"/>
          <p14:tracePt t="21021" x="2108200" y="2143125"/>
          <p14:tracePt t="21037" x="2179638" y="2214563"/>
          <p14:tracePt t="21054" x="2276475" y="2384425"/>
          <p14:tracePt t="21073" x="2347913" y="2571750"/>
          <p14:tracePt t="21087" x="2374900" y="2687638"/>
          <p14:tracePt t="21442" x="2438400" y="2608263"/>
          <p14:tracePt t="21450" x="2527300" y="2536825"/>
          <p14:tracePt t="21461" x="2608263" y="2446338"/>
          <p14:tracePt t="21472" x="2697163" y="2374900"/>
          <p14:tracePt t="21487" x="2776538" y="2322513"/>
          <p14:tracePt t="21504" x="2911475" y="2197100"/>
          <p14:tracePt t="21523" x="3027363" y="2071688"/>
          <p14:tracePt t="21537" x="3044825" y="2062163"/>
          <p14:tracePt t="21554" x="3081338" y="2044700"/>
          <p14:tracePt t="21571" x="3089275" y="2036763"/>
          <p14:tracePt t="21604" x="3089275" y="2027238"/>
          <p14:tracePt t="21621" x="3081338" y="2027238"/>
          <p14:tracePt t="21637" x="3027363" y="1973263"/>
          <p14:tracePt t="21655" x="2919413" y="1938338"/>
          <p14:tracePt t="21671" x="2830513" y="1919288"/>
          <p14:tracePt t="21688" x="2705100" y="1874838"/>
          <p14:tracePt t="21706" x="2670175" y="1822450"/>
          <p14:tracePt t="21721" x="2660650" y="1803400"/>
          <p14:tracePt t="21737" x="2652713" y="1697038"/>
          <p14:tracePt t="21754" x="2670175" y="1670050"/>
          <p14:tracePt t="21771" x="2741613" y="1598613"/>
          <p14:tracePt t="21788" x="2946400" y="1562100"/>
          <p14:tracePt t="21804" x="3044825" y="1562100"/>
          <p14:tracePt t="21821" x="3179763" y="1562100"/>
          <p14:tracePt t="21839" x="3313113" y="1562100"/>
          <p14:tracePt t="21854" x="3384550" y="1581150"/>
          <p14:tracePt t="21870" x="3544888" y="1652588"/>
          <p14:tracePt t="21887" x="3608388" y="1687513"/>
          <p14:tracePt t="21905" x="3714750" y="1768475"/>
          <p14:tracePt t="21921" x="3776663" y="1830388"/>
          <p14:tracePt t="21938" x="3776663" y="1839913"/>
          <p14:tracePt t="21954" x="3803650" y="1874838"/>
          <p14:tracePt t="21972" x="3875088" y="1919288"/>
          <p14:tracePt t="21987" x="3902075" y="1946275"/>
          <p14:tracePt t="22004" x="3965575" y="2009775"/>
          <p14:tracePt t="22021" x="3973513" y="2017713"/>
          <p14:tracePt t="22037" x="3973513" y="2027238"/>
          <p14:tracePt t="22054" x="3973513" y="2062163"/>
          <p14:tracePt t="22071" x="3956050" y="2160588"/>
          <p14:tracePt t="22087" x="3894138" y="2393950"/>
          <p14:tracePt t="22105" x="3848100" y="2598738"/>
          <p14:tracePt t="22121" x="3830638" y="2643188"/>
          <p14:tracePt t="22137" x="3830638" y="2768600"/>
          <p14:tracePt t="22155" x="3840163" y="2955925"/>
          <p14:tracePt t="22171" x="3848100" y="3116263"/>
          <p14:tracePt t="22188" x="3875088" y="3286125"/>
          <p14:tracePt t="22204" x="3875088" y="3303588"/>
          <p14:tracePt t="22320" x="3813175" y="3286125"/>
          <p14:tracePt t="22329" x="3660775" y="3276600"/>
          <p14:tracePt t="22340" x="3544888" y="3251200"/>
          <p14:tracePt t="22354" x="3375025" y="3214688"/>
          <p14:tracePt t="22371" x="3000375" y="3197225"/>
          <p14:tracePt t="22387" x="2884488" y="3214688"/>
          <p14:tracePt t="22405" x="2776538" y="3241675"/>
          <p14:tracePt t="22421" x="2759075" y="3259138"/>
          <p14:tracePt t="22741" x="2687638" y="3205163"/>
          <p14:tracePt t="22749" x="2660650" y="3125788"/>
          <p14:tracePt t="22760" x="2625725" y="3081338"/>
          <p14:tracePt t="22771" x="2598738" y="3036888"/>
          <p14:tracePt t="22787" x="2581275" y="3000375"/>
          <p14:tracePt t="22804" x="2536825" y="2867025"/>
          <p14:tracePt t="22821" x="2473325" y="2625725"/>
          <p14:tracePt t="22838" x="2465388" y="2536825"/>
          <p14:tracePt t="22854" x="2455863" y="2295525"/>
          <p14:tracePt t="22873" x="2455863" y="2044700"/>
          <p14:tracePt t="22887" x="2455863" y="1990725"/>
          <p14:tracePt t="22905" x="2473325" y="1919288"/>
          <p14:tracePt t="22933" x="2473325" y="1928813"/>
          <p14:tracePt t="23210" x="2428875" y="1928813"/>
          <p14:tracePt t="23220" x="2322513" y="1928813"/>
          <p14:tracePt t="23230" x="2232025" y="1928813"/>
          <p14:tracePt t="23240" x="2160588" y="1928813"/>
          <p14:tracePt t="23254" x="2062163" y="1919288"/>
          <p14:tracePt t="23271" x="1919288" y="1911350"/>
          <p14:tracePt t="23288" x="1884363" y="1911350"/>
          <p14:tracePt t="23304" x="1830388" y="1911350"/>
          <p14:tracePt t="23322" x="1822450" y="1928813"/>
          <p14:tracePt t="23338" x="1812925" y="1965325"/>
          <p14:tracePt t="23354" x="1812925" y="2000250"/>
          <p14:tracePt t="23371" x="1812925" y="2036763"/>
          <p14:tracePt t="23388" x="1830388" y="2098675"/>
          <p14:tracePt t="23405" x="1866900" y="2143125"/>
          <p14:tracePt t="23421" x="1911350" y="2179638"/>
          <p14:tracePt t="23438" x="2062163" y="2259013"/>
          <p14:tracePt t="23455" x="2205038" y="2357438"/>
          <p14:tracePt t="23471" x="2232025" y="2384425"/>
          <p14:tracePt t="23488" x="2276475" y="2438400"/>
          <p14:tracePt t="23506" x="2339975" y="2500313"/>
          <p14:tracePt t="23521" x="2419350" y="2527300"/>
          <p14:tracePt t="23538" x="2581275" y="2571750"/>
          <p14:tracePt t="23554" x="2652713" y="2571750"/>
          <p14:tracePt t="23571" x="2768600" y="2562225"/>
          <p14:tracePt t="23588" x="2840038" y="2536825"/>
          <p14:tracePt t="23650" x="2840038" y="2527300"/>
          <p14:tracePt t="23700" x="2830513" y="2509838"/>
          <p14:tracePt t="23711" x="2803525" y="2490788"/>
          <p14:tracePt t="23722" x="2741613" y="2465388"/>
          <p14:tracePt t="23738" x="2571750" y="2393950"/>
          <p14:tracePt t="23754" x="2143125" y="2339975"/>
          <p14:tracePt t="23772" x="1724025" y="2339975"/>
          <p14:tracePt t="23788" x="1571625" y="2393950"/>
          <p14:tracePt t="23805" x="1303338" y="2428875"/>
          <p14:tracePt t="23822" x="1133475" y="2482850"/>
          <p14:tracePt t="23838" x="874713" y="2608263"/>
          <p14:tracePt t="23854" x="679450" y="2724150"/>
          <p14:tracePt t="23871" x="608013" y="2813050"/>
          <p14:tracePt t="23888" x="509588" y="2965450"/>
          <p14:tracePt t="23905" x="465138" y="3089275"/>
          <p14:tracePt t="23921" x="465138" y="3125788"/>
          <p14:tracePt t="23938" x="490538" y="3232150"/>
          <p14:tracePt t="23956" x="731838" y="3330575"/>
          <p14:tracePt t="23971" x="928688" y="3367088"/>
          <p14:tracePt t="23988" x="1357313" y="3367088"/>
          <p14:tracePt t="24004" x="1562100" y="3322638"/>
          <p14:tracePt t="24021" x="1919288" y="3187700"/>
          <p14:tracePt t="24038" x="2205038" y="3017838"/>
          <p14:tracePt t="24055" x="2286000" y="2973388"/>
          <p14:tracePt t="24071" x="2393950" y="2847975"/>
          <p14:tracePt t="24089" x="2455863" y="2768600"/>
          <p14:tracePt t="24104" x="2473325" y="2732088"/>
          <p14:tracePt t="24121" x="2482850" y="2633663"/>
          <p14:tracePt t="24138" x="2490788" y="2544763"/>
          <p14:tracePt t="24155" x="2490788" y="2276475"/>
          <p14:tracePt t="24172" x="2455863" y="2116138"/>
          <p14:tracePt t="24188" x="2419350" y="2062163"/>
          <p14:tracePt t="24205" x="2330450" y="1973263"/>
          <p14:tracePt t="24222" x="2241550" y="1919288"/>
          <p14:tracePt t="24238" x="2170113" y="1893888"/>
          <p14:tracePt t="24255" x="1982788" y="1830388"/>
          <p14:tracePt t="24273" x="1857375" y="1847850"/>
          <p14:tracePt t="24288" x="1795463" y="1857375"/>
          <p14:tracePt t="24305" x="1687513" y="1919288"/>
          <p14:tracePt t="24321" x="1633538" y="1965325"/>
          <p14:tracePt t="24338" x="1571625" y="2062163"/>
          <p14:tracePt t="24355" x="1536700" y="2187575"/>
          <p14:tracePt t="24371" x="1536700" y="2259013"/>
          <p14:tracePt t="24388" x="1562100" y="2438400"/>
          <p14:tracePt t="24406" x="1679575" y="2608263"/>
          <p14:tracePt t="24422" x="1785938" y="2687638"/>
          <p14:tracePt t="24438" x="1938338" y="2813050"/>
          <p14:tracePt t="29734" x="1919288" y="2813050"/>
          <p14:tracePt t="29744" x="1901825" y="2803525"/>
          <p14:tracePt t="29756" x="1884363" y="2786063"/>
          <p14:tracePt t="29774" x="1830388" y="2751138"/>
          <p14:tracePt t="29789" x="1812925" y="2679700"/>
          <p14:tracePt t="29806" x="1803400" y="2562225"/>
          <p14:tracePt t="29823" x="1795463" y="2490788"/>
          <p14:tracePt t="29839" x="1768475" y="2339975"/>
          <p14:tracePt t="29857" x="1704975" y="2081213"/>
          <p14:tracePt t="29873" x="1660525" y="2017713"/>
          <p14:tracePt t="29889" x="1571625" y="1919288"/>
          <p14:tracePt t="29907" x="1544638" y="1884363"/>
          <p14:tracePt t="29923" x="1544638" y="1866900"/>
          <p14:tracePt t="29940" x="1536700" y="1866900"/>
          <p14:tracePt t="29959" x="1536700" y="1847850"/>
          <p14:tracePt t="29973" x="1536700" y="1839913"/>
          <p14:tracePt t="29990" x="1536700" y="1822450"/>
          <p14:tracePt t="30676" x="1393825" y="1822450"/>
          <p14:tracePt t="30685" x="1276350" y="1822450"/>
          <p14:tracePt t="30696" x="1143000" y="1822450"/>
          <p14:tracePt t="30706" x="1027113" y="1822450"/>
          <p14:tracePt t="30723" x="965200" y="1822450"/>
          <p14:tracePt t="30739" x="955675" y="1847850"/>
          <p14:tracePt t="31739" x="1990725" y="1554163"/>
          <p14:tracePt t="31749" x="2482850" y="1465263"/>
          <p14:tracePt t="31759" x="2928938" y="1411288"/>
          <p14:tracePt t="31773" x="3276600" y="1393825"/>
          <p14:tracePt t="31790" x="3786188" y="1393825"/>
          <p14:tracePt t="31807" x="3956050" y="1393825"/>
          <p14:tracePt t="31823" x="4205288" y="1401763"/>
          <p14:tracePt t="31841" x="4411663" y="1446213"/>
          <p14:tracePt t="31857" x="4510088" y="1465263"/>
          <p14:tracePt t="31873" x="4608513" y="1536700"/>
          <p14:tracePt t="32066" x="4608513" y="1544638"/>
          <p14:tracePt t="32075" x="4625975" y="1571625"/>
          <p14:tracePt t="32090" x="4679950" y="1616075"/>
          <p14:tracePt t="32107" x="4946650" y="1938338"/>
          <p14:tracePt t="32123" x="5045075" y="2009775"/>
          <p14:tracePt t="32140" x="5126038" y="2062163"/>
          <p14:tracePt t="32179" x="5133975" y="2081213"/>
          <p14:tracePt t="32190" x="5160963" y="2098675"/>
          <p14:tracePt t="32207" x="5180013" y="2116138"/>
          <p14:tracePt t="32224" x="5187950" y="2116138"/>
          <p14:tracePt t="32250" x="5187950" y="2125663"/>
          <p14:tracePt t="32260" x="5187950" y="2133600"/>
          <p14:tracePt t="32274" x="5170488" y="2179638"/>
          <p14:tracePt t="32290" x="5153025" y="2205038"/>
          <p14:tracePt t="32577" x="5160963" y="2205038"/>
          <p14:tracePt t="32588" x="5187950" y="2205038"/>
          <p14:tracePt t="32597" x="5232400" y="2205038"/>
          <p14:tracePt t="32609" x="5286375" y="2187575"/>
          <p14:tracePt t="32623" x="5340350" y="2160588"/>
          <p14:tracePt t="32640" x="5465763" y="2044700"/>
          <p14:tracePt t="32659" x="5491163" y="1973263"/>
          <p14:tracePt t="32674" x="5491163" y="1965325"/>
          <p14:tracePt t="32691" x="5491163" y="1938338"/>
          <p14:tracePt t="32707" x="5491163" y="1884363"/>
          <p14:tracePt t="32724" x="5411788" y="1776413"/>
          <p14:tracePt t="32740" x="5295900" y="1724025"/>
          <p14:tracePt t="32757" x="5224463" y="1714500"/>
          <p14:tracePt t="32774" x="5108575" y="1714500"/>
          <p14:tracePt t="32792" x="5010150" y="1714500"/>
          <p14:tracePt t="32807" x="4956175" y="1724025"/>
          <p14:tracePt t="32824" x="4919663" y="1741488"/>
          <p14:tracePt t="32840" x="4894263" y="1758950"/>
          <p14:tracePt t="32857" x="4884738" y="1768475"/>
          <p14:tracePt t="32874" x="4884738" y="1795463"/>
          <p14:tracePt t="32890" x="4884738" y="1812925"/>
          <p14:tracePt t="32907" x="4884738" y="1839913"/>
          <p14:tracePt t="32966" x="4884738" y="1847850"/>
          <p14:tracePt t="32976" x="4894263" y="1847850"/>
          <p14:tracePt t="32986" x="4911725" y="1866900"/>
          <p14:tracePt t="32997" x="4938713" y="1874838"/>
          <p14:tracePt t="33007" x="4965700" y="1893888"/>
          <p14:tracePt t="33024" x="4983163" y="1901825"/>
          <p14:tracePt t="33040" x="4991100" y="1901825"/>
          <p14:tracePt t="33079" x="5027613" y="1884363"/>
          <p14:tracePt t="33088" x="5062538" y="1857375"/>
          <p14:tracePt t="33098" x="5089525" y="1847850"/>
          <p14:tracePt t="33110" x="5099050" y="1847850"/>
          <p14:tracePt t="33129" x="5099050" y="1839913"/>
          <p14:tracePt t="33242" x="5089525" y="1839913"/>
          <p14:tracePt t="33252" x="5072063" y="1866900"/>
          <p14:tracePt t="33263" x="5054600" y="1884363"/>
          <p14:tracePt t="33274" x="5045075" y="1911350"/>
          <p14:tracePt t="33290" x="5027613" y="1965325"/>
          <p14:tracePt t="33307" x="5010150" y="2062163"/>
          <p14:tracePt t="33324" x="5037138" y="2179638"/>
          <p14:tracePt t="33341" x="5089525" y="2241550"/>
          <p14:tracePt t="33357" x="5438775" y="2322513"/>
          <p14:tracePt t="33374" x="6276975" y="2276475"/>
          <p14:tracePt t="34214" x="6232525" y="2268538"/>
          <p14:tracePt t="34223" x="6188075" y="2251075"/>
          <p14:tracePt t="34234" x="6126163" y="2232025"/>
          <p14:tracePt t="34244" x="6010275" y="2232025"/>
          <p14:tracePt t="34257" x="5884863" y="2232025"/>
          <p14:tracePt t="34274" x="5705475" y="2232025"/>
          <p14:tracePt t="34290" x="5634038" y="2232025"/>
          <p14:tracePt t="34307" x="5465763" y="2232025"/>
          <p14:tracePt t="34326" x="5322888" y="2232025"/>
          <p14:tracePt t="34341" x="5251450" y="2232025"/>
          <p14:tracePt t="34357" x="5126038" y="2232025"/>
          <p14:tracePt t="34374" x="5081588" y="2232025"/>
          <p14:tracePt t="34391" x="4991100" y="2232025"/>
          <p14:tracePt t="34407" x="4911725" y="2232025"/>
          <p14:tracePt t="34424" x="4848225" y="2232025"/>
          <p14:tracePt t="34441" x="4705350" y="2259013"/>
          <p14:tracePt t="34458" x="4545013" y="2322513"/>
          <p14:tracePt t="34474" x="4483100" y="2339975"/>
          <p14:tracePt t="34491" x="4411663" y="2366963"/>
          <p14:tracePt t="34507" x="4384675" y="2384425"/>
          <p14:tracePt t="34524" x="4384675" y="2401888"/>
          <p14:tracePt t="34541" x="4429125" y="2411413"/>
          <p14:tracePt t="34557" x="4500563" y="2465388"/>
          <p14:tracePt t="34574" x="4652963" y="2562225"/>
          <p14:tracePt t="34591" x="4776788" y="2616200"/>
          <p14:tracePt t="34608" x="4840288" y="2625725"/>
          <p14:tracePt t="34624" x="4991100" y="2670175"/>
          <p14:tracePt t="34641" x="5126038" y="2705100"/>
          <p14:tracePt t="34657" x="5446713" y="2813050"/>
          <p14:tracePt t="34674" x="5680075" y="2847975"/>
          <p14:tracePt t="34691" x="5786438" y="2857500"/>
          <p14:tracePt t="34707" x="5902325" y="2857500"/>
          <p14:tracePt t="34725" x="5965825" y="2840038"/>
          <p14:tracePt t="34741" x="5991225" y="2803525"/>
          <p14:tracePt t="34757" x="6054725" y="2759075"/>
          <p14:tracePt t="34776" x="6143625" y="2660650"/>
          <p14:tracePt t="34791" x="6170613" y="2616200"/>
          <p14:tracePt t="34807" x="6180138" y="2571750"/>
          <p14:tracePt t="34824" x="6180138" y="2562225"/>
          <p14:tracePt t="34841" x="6180138" y="2554288"/>
          <p14:tracePt t="34857" x="6180138" y="2544763"/>
          <p14:tracePt t="34874" x="6134100" y="2527300"/>
          <p14:tracePt t="34891" x="6081713" y="2500313"/>
          <p14:tracePt t="34908" x="5973763" y="2509838"/>
          <p14:tracePt t="34925" x="5929313" y="2517775"/>
          <p14:tracePt t="34941" x="5840413" y="2527300"/>
          <p14:tracePt t="34958" x="5822950" y="2527300"/>
          <p14:tracePt t="34991" x="5822950" y="2536825"/>
          <p14:tracePt t="35011" x="5822950" y="2544763"/>
          <p14:tracePt t="35024" x="5795963" y="2571750"/>
          <p14:tracePt t="35041" x="5751513" y="2616200"/>
          <p14:tracePt t="35057" x="5751513" y="2633663"/>
          <p14:tracePt t="35074" x="5741988" y="2633663"/>
          <p14:tracePt t="35144" x="5741988" y="2679700"/>
          <p14:tracePt t="35154" x="5741988" y="2714625"/>
          <p14:tracePt t="35164" x="5741988" y="2751138"/>
          <p14:tracePt t="35175" x="5741988" y="2786063"/>
          <p14:tracePt t="38541" x="5919788" y="2697163"/>
          <p14:tracePt t="38548" x="5991225" y="2660650"/>
          <p14:tracePt t="38560" x="6081713" y="2608263"/>
          <p14:tracePt t="38575" x="6188075" y="2571750"/>
          <p14:tracePt t="38592" x="6419850" y="2482850"/>
          <p14:tracePt t="38610" x="6643688" y="2411413"/>
          <p14:tracePt t="38625" x="6769100" y="2401888"/>
          <p14:tracePt t="38642" x="6911975" y="2366963"/>
          <p14:tracePt t="38658" x="6965950" y="2347913"/>
          <p14:tracePt t="38675" x="7018338" y="2303463"/>
          <p14:tracePt t="38692" x="7108825" y="2224088"/>
          <p14:tracePt t="38708" x="7197725" y="2187575"/>
          <p14:tracePt t="38725" x="7385050" y="2133600"/>
          <p14:tracePt t="38743" x="7402513" y="2133600"/>
          <p14:tracePt t="39101" x="7394575" y="2133600"/>
          <p14:tracePt t="39111" x="7358063" y="2133600"/>
          <p14:tracePt t="39121" x="7348538" y="2133600"/>
          <p14:tracePt t="39132" x="7331075" y="2143125"/>
          <p14:tracePt t="39143" x="7323138" y="2143125"/>
          <p14:tracePt t="39158" x="7304088" y="2160588"/>
          <p14:tracePt t="39175" x="7296150" y="2160588"/>
          <p14:tracePt t="39306" x="7296150" y="2170113"/>
          <p14:tracePt t="39316" x="7304088" y="2170113"/>
          <p14:tracePt t="39327" x="7323138" y="2170113"/>
          <p14:tracePt t="39347" x="7331075" y="2179638"/>
          <p14:tracePt t="45473" x="7018338" y="2143125"/>
          <p14:tracePt t="45482" x="6742113" y="2116138"/>
          <p14:tracePt t="45493" x="6330950" y="2098675"/>
          <p14:tracePt t="45510" x="5894388" y="2098675"/>
          <p14:tracePt t="45527" x="4741863" y="2401888"/>
          <p14:tracePt t="45543" x="3884613" y="2679700"/>
          <p14:tracePt t="45560" x="3527425" y="2786063"/>
          <p14:tracePt t="45577" x="3027363" y="2973388"/>
          <p14:tracePt t="45881" x="2679700" y="3160713"/>
          <p14:tracePt t="45891" x="2581275" y="3197225"/>
          <p14:tracePt t="45901" x="2473325" y="3214688"/>
          <p14:tracePt t="45913" x="2374900" y="3214688"/>
          <p14:tracePt t="45927" x="2268538" y="3214688"/>
          <p14:tracePt t="45944" x="2036763" y="3133725"/>
          <p14:tracePt t="45961" x="1768475" y="2965450"/>
          <p14:tracePt t="45977" x="1697038" y="2911475"/>
          <p14:tracePt t="45994" x="1652588" y="2857500"/>
          <p14:tracePt t="46010" x="1652588" y="2847975"/>
          <p14:tracePt t="46027" x="1758950" y="2741613"/>
          <p14:tracePt t="46044" x="2259013" y="2473325"/>
          <p14:tracePt t="46279" x="2295525" y="2446338"/>
          <p14:tracePt t="46289" x="2339975" y="2393950"/>
          <p14:tracePt t="46300" x="2366963" y="2339975"/>
          <p14:tracePt t="46311" x="2393950" y="2276475"/>
          <p14:tracePt t="46327" x="2428875" y="2152650"/>
          <p14:tracePt t="46344" x="2428875" y="2036763"/>
          <p14:tracePt t="46361" x="2419350" y="1973263"/>
          <p14:tracePt t="46377" x="2411413" y="1955800"/>
          <p14:tracePt t="46394" x="2384425" y="1928813"/>
          <p14:tracePt t="46412" x="2357438" y="1928813"/>
          <p14:tracePt t="46427" x="2347913" y="1919288"/>
          <p14:tracePt t="46444" x="2312988" y="1919288"/>
          <p14:tracePt t="46462" x="2303463" y="1919288"/>
          <p14:tracePt t="46515" x="2295525" y="1919288"/>
          <p14:tracePt t="46555" x="2286000" y="1919288"/>
          <p14:tracePt t="46658" x="2286000" y="1911350"/>
          <p14:tracePt t="46668" x="2286000" y="1874838"/>
          <p14:tracePt t="46679" x="2295525" y="1847850"/>
          <p14:tracePt t="46694" x="2312988" y="1822450"/>
          <p14:tracePt t="46711" x="2347913" y="1785938"/>
          <p14:tracePt t="46760" x="2347913" y="1776413"/>
          <p14:tracePt t="46781" x="2347913" y="1758950"/>
          <p14:tracePt t="46801" x="2339975" y="1758950"/>
          <p14:tracePt t="47158" x="2347913" y="1758950"/>
          <p14:tracePt t="47169" x="2374900" y="1758950"/>
          <p14:tracePt t="47180" x="2401888" y="1758950"/>
          <p14:tracePt t="47194" x="2428875" y="1758950"/>
          <p14:tracePt t="47211" x="2509838" y="1768475"/>
          <p14:tracePt t="47228" x="2562225" y="1785938"/>
          <p14:tracePt t="47244" x="2670175" y="1830388"/>
          <p14:tracePt t="47261" x="2705100" y="1874838"/>
          <p14:tracePt t="47277" x="2705100" y="1911350"/>
          <p14:tracePt t="47294" x="2705100" y="1938338"/>
          <p14:tracePt t="47311" x="2705100" y="1946275"/>
          <p14:tracePt t="47344" x="2714625" y="1946275"/>
          <p14:tracePt t="47363" x="2724150" y="1946275"/>
          <p14:tracePt t="47383" x="2732088" y="1946275"/>
          <p14:tracePt t="47395" x="2751138" y="1946275"/>
          <p14:tracePt t="47411" x="2759075" y="1946275"/>
          <p14:tracePt t="47447" x="2768600" y="1946275"/>
          <p14:tracePt t="47455" x="2795588" y="1946275"/>
          <p14:tracePt t="47465" x="2830513" y="1946275"/>
          <p14:tracePt t="47478" x="2867025" y="1938338"/>
          <p14:tracePt t="47496" x="2884488" y="1938338"/>
          <p14:tracePt t="47511" x="2894013" y="1938338"/>
          <p14:tracePt t="47527" x="2911475" y="1938338"/>
          <p14:tracePt t="47599" x="2919413" y="1938338"/>
          <p14:tracePt t="47609" x="2946400" y="1938338"/>
          <p14:tracePt t="47619" x="2955925" y="1938338"/>
          <p14:tracePt t="47649" x="2973388" y="1938338"/>
          <p14:tracePt t="47660" x="3036888" y="1919288"/>
          <p14:tracePt t="47670" x="3071813" y="1919288"/>
          <p14:tracePt t="47680" x="3089275" y="1919288"/>
          <p14:tracePt t="47695" x="3108325" y="1901825"/>
          <p14:tracePt t="47711" x="3152775" y="1901825"/>
          <p14:tracePt t="47793" x="3152775" y="1893888"/>
          <p14:tracePt t="47988" x="3152775" y="1901825"/>
          <p14:tracePt t="47998" x="3152775" y="1919288"/>
          <p14:tracePt t="48011" x="3152775" y="1938338"/>
          <p14:tracePt t="48028" x="3152775" y="1973263"/>
          <p14:tracePt t="48044" x="3152775" y="1982788"/>
          <p14:tracePt t="48061" x="3133725" y="2044700"/>
          <p14:tracePt t="48078" x="3116263" y="2232025"/>
          <p14:tracePt t="48094" x="3108325" y="2286000"/>
          <p14:tracePt t="48111" x="3089275" y="2455863"/>
          <p14:tracePt t="48144" x="3089275" y="2465388"/>
          <p14:tracePt t="48294" x="3089275" y="2473325"/>
          <p14:tracePt t="48683" x="3089275" y="2465388"/>
          <p14:tracePt t="48693" x="3089275" y="2446338"/>
          <p14:tracePt t="48703" x="3089275" y="2411413"/>
          <p14:tracePt t="48714" x="3089275" y="2347913"/>
          <p14:tracePt t="48728" x="3098800" y="2251075"/>
          <p14:tracePt t="48745" x="3160713" y="2054225"/>
          <p14:tracePt t="48761" x="3179763" y="1982788"/>
          <p14:tracePt t="48778" x="3179763" y="1965325"/>
          <p14:tracePt t="48795" x="3179763" y="1946275"/>
          <p14:tracePt t="48811" x="3179763" y="1919288"/>
          <p14:tracePt t="49092" x="3179763" y="1928813"/>
          <p14:tracePt t="49143" x="3179763" y="1938338"/>
          <p14:tracePt t="49153" x="3125788" y="1955800"/>
          <p14:tracePt t="49165" x="3009900" y="2017713"/>
          <p14:tracePt t="49178" x="2919413" y="2081213"/>
          <p14:tracePt t="49194" x="2741613" y="2152650"/>
          <p14:tracePt t="49211" x="2643188" y="2187575"/>
          <p14:tracePt t="49228" x="2366963" y="2187575"/>
          <p14:tracePt t="49245" x="2054225" y="2062163"/>
          <p14:tracePt t="49261" x="1830388" y="1893888"/>
          <p14:tracePt t="49278" x="1554163" y="1562100"/>
          <p14:tracePt t="49297" x="1446213" y="1419225"/>
          <p14:tracePt t="49311" x="1438275" y="1419225"/>
          <p14:tracePt t="49328" x="1438275" y="1411288"/>
          <p14:tracePt t="49388" x="1438275" y="1419225"/>
          <p14:tracePt t="49398" x="1446213" y="1438275"/>
          <p14:tracePt t="49411" x="1455738" y="1482725"/>
          <p14:tracePt t="49429" x="1473200" y="1562100"/>
          <p14:tracePt t="49445" x="1490663" y="1581150"/>
          <p14:tracePt t="49462" x="1500188" y="1589088"/>
          <p14:tracePt t="49495" x="1527175" y="1598613"/>
          <p14:tracePt t="49511" x="1633538" y="1643063"/>
          <p14:tracePt t="49528" x="1687513" y="1687513"/>
          <p14:tracePt t="49545" x="1812925" y="1751013"/>
          <p14:tracePt t="49561" x="1866900" y="1785938"/>
          <p14:tracePt t="49578" x="1884363" y="1785938"/>
          <p14:tracePt t="49595" x="1946275" y="1812925"/>
          <p14:tracePt t="49612" x="2062163" y="1901825"/>
          <p14:tracePt t="49628" x="2108200" y="1973263"/>
          <p14:tracePt t="49644" x="2197100" y="2017713"/>
          <p14:tracePt t="49661" x="2214563" y="2027238"/>
          <p14:tracePt t="49678" x="2224088" y="2027238"/>
          <p14:tracePt t="49715" x="2232025" y="2027238"/>
          <p14:tracePt t="50195" x="2241550" y="2027238"/>
          <p14:tracePt t="50206" x="2251075" y="2027238"/>
          <p14:tracePt t="50216" x="2286000" y="2027238"/>
          <p14:tracePt t="50228" x="2339975" y="2027238"/>
          <p14:tracePt t="50247" x="2455863" y="2036763"/>
          <p14:tracePt t="50261" x="2544763" y="2044700"/>
          <p14:tracePt t="50278" x="2660650" y="2062163"/>
          <p14:tracePt t="50295" x="2705100" y="2071688"/>
          <p14:tracePt t="50311" x="2751138" y="2089150"/>
          <p14:tracePt t="50329" x="2786063" y="2152650"/>
          <p14:tracePt t="50345" x="2786063" y="2160588"/>
          <p14:tracePt t="50361" x="2795588" y="2197100"/>
          <p14:tracePt t="50379" x="2795588" y="2251075"/>
          <p14:tracePt t="50395" x="2795588" y="2259013"/>
          <p14:tracePt t="50411" x="2759075" y="2303463"/>
          <p14:tracePt t="50429" x="2732088" y="2330450"/>
          <p14:tracePt t="50445" x="2687638" y="2384425"/>
          <p14:tracePt t="50462" x="2660650" y="2419350"/>
          <p14:tracePt t="50479" x="2616200" y="2446338"/>
          <p14:tracePt t="50495" x="2554288" y="2473325"/>
          <p14:tracePt t="50512" x="2500313" y="2473325"/>
          <p14:tracePt t="50528" x="2465388" y="2482850"/>
          <p14:tracePt t="50545" x="2393950" y="2482850"/>
          <p14:tracePt t="50561" x="2330450" y="2482850"/>
          <p14:tracePt t="50578" x="2268538" y="2482850"/>
          <p14:tracePt t="50595" x="2251075" y="2482850"/>
          <p14:tracePt t="50707" x="2268538" y="2482850"/>
          <p14:tracePt t="50717" x="2295525" y="2482850"/>
          <p14:tracePt t="50729" x="2322513" y="2473325"/>
          <p14:tracePt t="50745" x="2357438" y="2465388"/>
          <p14:tracePt t="50762" x="2517775" y="2419350"/>
          <p14:tracePt t="50779" x="2714625" y="2366963"/>
          <p14:tracePt t="50795" x="2759075" y="2339975"/>
          <p14:tracePt t="50812" x="2786063" y="2312988"/>
          <p14:tracePt t="50831" x="2786063" y="2303463"/>
          <p14:tracePt t="50860" x="2786063" y="2276475"/>
          <p14:tracePt t="50870" x="2776538" y="2268538"/>
          <p14:tracePt t="50881" x="2741613" y="2259013"/>
          <p14:tracePt t="50895" x="2724150" y="2251075"/>
          <p14:tracePt t="50912" x="2633663" y="2224088"/>
          <p14:tracePt t="50928" x="2598738" y="2224088"/>
          <p14:tracePt t="50931" x="2581275" y="2224088"/>
          <p14:tracePt t="50945" x="2581275" y="2205038"/>
          <p14:tracePt t="50993" x="2581275" y="2197100"/>
          <p14:tracePt t="51024" x="2562225" y="2179638"/>
          <p14:tracePt t="51034" x="2562225" y="2170113"/>
          <p14:tracePt t="51320" x="2562225" y="2179638"/>
          <p14:tracePt t="51341" x="2562225" y="2197100"/>
          <p14:tracePt t="51361" x="2562225" y="2205038"/>
          <p14:tracePt t="51371" x="2554288" y="2232025"/>
          <p14:tracePt t="51381" x="2536825" y="2241550"/>
          <p14:tracePt t="51395" x="2527300" y="2251075"/>
          <p14:tracePt t="51412" x="2438400" y="2303463"/>
          <p14:tracePt t="51429" x="2330450" y="2357438"/>
          <p14:tracePt t="51446" x="2187575" y="2482850"/>
          <p14:tracePt t="51463" x="2089150" y="2562225"/>
          <p14:tracePt t="51479" x="2062163" y="2571750"/>
          <p14:tracePt t="51495" x="2062163" y="2581275"/>
          <p14:tracePt t="51546" x="2098675" y="2562225"/>
          <p14:tracePt t="51555" x="2170113" y="2554288"/>
          <p14:tracePt t="51566" x="2232025" y="2554288"/>
          <p14:tracePt t="51578" x="2312988" y="2554288"/>
          <p14:tracePt t="51597" x="2384425" y="2554288"/>
          <p14:tracePt t="51612" x="2401888" y="2554288"/>
          <p14:tracePt t="51628" x="2446338" y="2544763"/>
          <p14:tracePt t="51645" x="2482850" y="2527300"/>
          <p14:tracePt t="51662" x="2527300" y="2527300"/>
          <p14:tracePt t="51679" x="2625725" y="2571750"/>
          <p14:tracePt t="51695" x="2670175" y="2581275"/>
          <p14:tracePt t="51712" x="2724150" y="2589213"/>
          <p14:tracePt t="51944" x="2768600" y="2544763"/>
          <p14:tracePt t="51955" x="2830513" y="2473325"/>
          <p14:tracePt t="51964" x="2919413" y="2393950"/>
          <p14:tracePt t="51979" x="3027363" y="2295525"/>
          <p14:tracePt t="51995" x="3214688" y="2116138"/>
          <p14:tracePt t="52012" x="3303588" y="2027238"/>
          <p14:tracePt t="52029" x="3402013" y="1946275"/>
          <p14:tracePt t="52046" x="3438525" y="1928813"/>
          <p14:tracePt t="52129" x="3473450" y="1938338"/>
          <p14:tracePt t="52138" x="3536950" y="1946275"/>
          <p14:tracePt t="52148" x="3581400" y="1955800"/>
          <p14:tracePt t="52170" x="3581400" y="1965325"/>
          <p14:tracePt t="52190" x="3581400" y="1973263"/>
          <p14:tracePt t="52199" x="3581400" y="1990725"/>
          <p14:tracePt t="52212" x="3536950" y="2036763"/>
          <p14:tracePt t="52231" x="3313113" y="2251075"/>
          <p14:tracePt t="52245" x="3179763" y="2357438"/>
          <p14:tracePt t="52262" x="2911475" y="2598738"/>
          <p14:tracePt t="52279" x="2830513" y="2652713"/>
          <p14:tracePt t="52295" x="2732088" y="2687638"/>
          <p14:tracePt t="52312" x="2660650" y="2652713"/>
          <p14:tracePt t="52329" x="2633663" y="2581275"/>
          <p14:tracePt t="52345" x="2571750" y="2393950"/>
          <p14:tracePt t="52364" x="2500313" y="2187575"/>
          <p14:tracePt t="52379" x="2473325" y="2108200"/>
          <p14:tracePt t="52395" x="2455863" y="1973263"/>
          <p14:tracePt t="52412" x="2455863" y="1938338"/>
          <p14:tracePt t="52429" x="2517775" y="1847850"/>
          <p14:tracePt t="52446" x="2911475" y="1633538"/>
          <p14:tracePt t="52463" x="3027363" y="1571625"/>
          <p14:tracePt t="52479" x="3286125" y="1527175"/>
          <p14:tracePt t="52496" x="3608388" y="1527175"/>
          <p14:tracePt t="52512" x="3795713" y="1554163"/>
          <p14:tracePt t="52529" x="4214813" y="1616075"/>
          <p14:tracePt t="52547" x="4429125" y="1724025"/>
          <p14:tracePt t="52562" x="4500563" y="1768475"/>
          <p14:tracePt t="52579" x="4608513" y="1928813"/>
          <p14:tracePt t="52595" x="4625975" y="1973263"/>
          <p14:tracePt t="52612" x="4643438" y="2179638"/>
          <p14:tracePt t="52629" x="4562475" y="2393950"/>
          <p14:tracePt t="52645" x="4518025" y="2455863"/>
          <p14:tracePt t="52662" x="4429125" y="2589213"/>
          <p14:tracePt t="52680" x="4402138" y="2633663"/>
          <p14:tracePt t="52695" x="4303713" y="2714625"/>
          <p14:tracePt t="52712" x="4187825" y="2803525"/>
          <p14:tracePt t="52729" x="4125913" y="2884488"/>
          <p14:tracePt t="52746" x="4037013" y="2894013"/>
          <p14:tracePt t="52762" x="3894138" y="2874963"/>
          <p14:tracePt t="52779" x="3830638" y="2874963"/>
          <p14:tracePt t="52796" x="3714750" y="2874963"/>
          <p14:tracePt t="52813" x="3581400" y="2928938"/>
          <p14:tracePt t="52829" x="3536950" y="2938463"/>
          <p14:tracePt t="52845" x="3402013" y="2946400"/>
          <p14:tracePt t="52862" x="3295650" y="2955925"/>
          <p14:tracePt t="52879" x="3197225" y="2955925"/>
          <p14:tracePt t="52896" x="3143250" y="2946400"/>
          <p14:tracePt t="52912" x="3116263" y="2938463"/>
          <p14:tracePt t="52929" x="3044825" y="2911475"/>
          <p14:tracePt t="52947" x="2973388" y="2857500"/>
          <p14:tracePt t="52962" x="2946400" y="2840038"/>
          <p14:tracePt t="52979" x="2938463" y="2795588"/>
          <p14:tracePt t="52997" x="2928938" y="2751138"/>
          <p14:tracePt t="53012" x="2928938" y="2705100"/>
          <p14:tracePt t="53029" x="2938463" y="2554288"/>
          <p14:tracePt t="53045" x="2965450" y="2465388"/>
          <p14:tracePt t="53062" x="3000375" y="2339975"/>
          <p14:tracePt t="53079" x="3027363" y="2303463"/>
          <p14:tracePt t="53121" x="3062288" y="2251075"/>
          <p14:tracePt t="53131" x="3402013" y="1955800"/>
          <p14:tracePt t="53145" x="3741738" y="1704975"/>
          <p14:tracePt t="53162" x="3946525" y="1581150"/>
          <p14:tracePt t="53179" x="4108450" y="1517650"/>
          <p14:tracePt t="53196" x="4473575" y="1401763"/>
          <p14:tracePt t="53212" x="4633913" y="1401763"/>
          <p14:tracePt t="53230" x="4670425" y="1401763"/>
          <p14:tracePt t="53246" x="4714875" y="1446213"/>
          <p14:tracePt t="53263" x="4759325" y="1536700"/>
          <p14:tracePt t="53279" x="4786313" y="1633538"/>
          <p14:tracePt t="53296" x="4803775" y="1741488"/>
          <p14:tracePt t="53314" x="4822825" y="1839913"/>
          <p14:tracePt t="53329" x="4840288" y="1884363"/>
          <p14:tracePt t="53345" x="4857750" y="1982788"/>
          <p14:tracePt t="53362" x="4857750" y="2009775"/>
          <p14:tracePt t="53379" x="4857750" y="2027238"/>
          <p14:tracePt t="53397" x="4857750" y="2036763"/>
          <p14:tracePt t="53412" x="4857750" y="2044700"/>
          <p14:tracePt t="53429" x="4786313" y="2108200"/>
          <p14:tracePt t="53447" x="4473575" y="2286000"/>
          <p14:tracePt t="53463" x="4411663" y="2339975"/>
          <p14:tracePt t="53479" x="4259263" y="2411413"/>
          <p14:tracePt t="53496" x="4179888" y="2419350"/>
          <p14:tracePt t="53513" x="4017963" y="2428875"/>
          <p14:tracePt t="53529" x="3830638" y="2438400"/>
          <p14:tracePt t="53546" x="3679825" y="2455863"/>
          <p14:tracePt t="53562" x="3411538" y="2473325"/>
          <p14:tracePt t="53580" x="3251200" y="2509838"/>
          <p14:tracePt t="53596" x="3197225" y="2517775"/>
          <p14:tracePt t="53612" x="3089275" y="2562225"/>
          <p14:tracePt t="53631" x="3044825" y="2562225"/>
          <p14:tracePt t="53724" x="3044825" y="2571750"/>
          <p14:tracePt t="53734" x="3062288" y="2571750"/>
          <p14:tracePt t="53746" x="3116263" y="2571750"/>
          <p14:tracePt t="53764" x="3251200" y="2571750"/>
          <p14:tracePt t="53779" x="3330575" y="2571750"/>
          <p14:tracePt t="53796" x="3625850" y="2571750"/>
          <p14:tracePt t="53812" x="3813175" y="2554288"/>
          <p14:tracePt t="53829" x="4098925" y="2482850"/>
          <p14:tracePt t="53846" x="4322763" y="2374900"/>
          <p14:tracePt t="53862" x="4446588" y="2330450"/>
          <p14:tracePt t="53879" x="4751388" y="2160588"/>
          <p14:tracePt t="53897" x="4983163" y="1928813"/>
          <p14:tracePt t="53912" x="5054600" y="1795463"/>
          <p14:tracePt t="53929" x="5108575" y="1581150"/>
          <p14:tracePt t="53946" x="5108575" y="1490663"/>
          <p14:tracePt t="53963" x="5108575" y="1393825"/>
          <p14:tracePt t="53980" x="4956175" y="1223963"/>
          <p14:tracePt t="53996" x="4830763" y="1187450"/>
          <p14:tracePt t="54013" x="4491038" y="1089025"/>
          <p14:tracePt t="54030" x="4224338" y="1081088"/>
          <p14:tracePt t="54046" x="4133850" y="1081088"/>
          <p14:tracePt t="54062" x="3884613" y="1196975"/>
          <p14:tracePt t="54081" x="3670300" y="1330325"/>
          <p14:tracePt t="54096" x="3616325" y="1366838"/>
          <p14:tracePt t="54112" x="3536950" y="1465263"/>
          <p14:tracePt t="54129" x="3490913" y="1562100"/>
          <p14:tracePt t="54146" x="3446463" y="1776413"/>
          <p14:tracePt t="54163" x="3446463" y="1955800"/>
          <p14:tracePt t="54179" x="3455988" y="2009775"/>
          <p14:tracePt t="54196" x="3562350" y="2125663"/>
          <p14:tracePt t="54214" x="3697288" y="2214563"/>
          <p14:tracePt t="54230" x="3776663" y="2241550"/>
          <p14:tracePt t="54246" x="4000500" y="2286000"/>
          <p14:tracePt t="54263" x="4081463" y="2303463"/>
          <p14:tracePt t="54279" x="4259263" y="2312988"/>
          <p14:tracePt t="54296" x="4402138" y="2322513"/>
          <p14:tracePt t="54312" x="4456113" y="2330450"/>
          <p14:tracePt t="54329" x="4491038" y="2330450"/>
          <p14:tracePt t="54346" x="4491038" y="2312988"/>
          <p14:tracePt t="54646" x="4241800" y="2357438"/>
          <p14:tracePt t="54654" x="4143375" y="2366963"/>
          <p14:tracePt t="54665" x="4071938" y="2366963"/>
          <p14:tracePt t="54679" x="3990975" y="2366963"/>
          <p14:tracePt t="54696" x="3830638" y="2330450"/>
          <p14:tracePt t="54713" x="3741738" y="2303463"/>
          <p14:tracePt t="54730" x="3616325" y="2259013"/>
          <p14:tracePt t="54746" x="3608388" y="2259013"/>
          <p14:tracePt t="54828" x="3608388" y="2251075"/>
          <p14:tracePt t="54849" x="3643313" y="2205038"/>
          <p14:tracePt t="54858" x="3670300" y="2187575"/>
          <p14:tracePt t="54868" x="3732213" y="2160588"/>
          <p14:tracePt t="54880" x="3848100" y="2143125"/>
          <p14:tracePt t="54897" x="3929063" y="2125663"/>
          <p14:tracePt t="54913" x="4054475" y="2089150"/>
          <p14:tracePt t="54930" x="4214813" y="2071688"/>
          <p14:tracePt t="54946" x="4295775" y="2071688"/>
          <p14:tracePt t="54963" x="4483100" y="2071688"/>
          <p14:tracePt t="54982" x="4875213" y="2152650"/>
          <p14:tracePt t="54996" x="5062538" y="2187575"/>
          <p14:tracePt t="55013" x="5634038" y="2295525"/>
          <p14:tracePt t="55029" x="5776913" y="2295525"/>
          <p14:tracePt t="55046" x="6161088" y="2259013"/>
          <p14:tracePt t="55063" x="6375400" y="2214563"/>
          <p14:tracePt t="55079" x="6465888" y="2152650"/>
          <p14:tracePt t="55096" x="6608763" y="2143125"/>
          <p14:tracePt t="55114" x="6777038" y="2133600"/>
          <p14:tracePt t="55129" x="6840538" y="2125663"/>
          <p14:tracePt t="55146" x="7000875" y="2116138"/>
          <p14:tracePt t="55163" x="7045325" y="2108200"/>
          <p14:tracePt t="55179" x="7072313" y="2098675"/>
          <p14:tracePt t="55349" x="7062788" y="2098675"/>
          <p14:tracePt t="55360" x="7027863" y="2098675"/>
          <p14:tracePt t="55369" x="7010400" y="2098675"/>
          <p14:tracePt t="55381" x="6973888" y="2098675"/>
          <p14:tracePt t="55396" x="6894513" y="2108200"/>
          <p14:tracePt t="55413" x="6537325" y="2197100"/>
          <p14:tracePt t="55431" x="5902325" y="2419350"/>
          <p14:tracePt t="55447" x="5616575" y="2500313"/>
          <p14:tracePt t="55463" x="5099050" y="2679700"/>
          <p14:tracePt t="55480" x="4965700" y="2768600"/>
          <p14:tracePt t="55496" x="4776788" y="2894013"/>
          <p14:tracePt t="56689" x="4902200" y="2894013"/>
          <p14:tracePt t="56698" x="5027613" y="2894013"/>
          <p14:tracePt t="56709" x="5340350" y="2884488"/>
          <p14:tracePt t="56719" x="5680075" y="2884488"/>
          <p14:tracePt t="56731" x="6062663" y="2884488"/>
          <p14:tracePt t="56747" x="6429375" y="2884488"/>
          <p14:tracePt t="56763" x="7037388" y="2884488"/>
          <p14:tracePt t="56781" x="7286625" y="2894013"/>
          <p14:tracePt t="56797" x="7385050" y="2911475"/>
          <p14:tracePt t="56813" x="7446963" y="2919413"/>
          <p14:tracePt t="56830" x="7446963" y="2938463"/>
          <p14:tracePt t="56883" x="7446963" y="2928938"/>
          <p14:tracePt t="56893" x="7439025" y="2928938"/>
          <p14:tracePt t="56913" x="7375525" y="2911475"/>
          <p14:tracePt t="56925" x="7304088" y="2894013"/>
          <p14:tracePt t="56934" x="7242175" y="2867025"/>
          <p14:tracePt t="56946" x="7188200" y="2840038"/>
          <p14:tracePt t="56964" x="7116763" y="2732088"/>
          <p14:tracePt t="56980" x="7116763" y="2697163"/>
          <p14:tracePt t="56996" x="7116763" y="2670175"/>
          <p14:tracePt t="57015" x="7134225" y="2643188"/>
          <p14:tracePt t="57030" x="7134225" y="2633663"/>
          <p14:tracePt t="57047" x="7143750" y="2633663"/>
          <p14:tracePt t="57119" x="7134225" y="2633663"/>
          <p14:tracePt t="57128" x="7108825" y="2633663"/>
          <p14:tracePt t="57139" x="7081838" y="2633663"/>
          <p14:tracePt t="57149" x="7054850" y="2633663"/>
          <p14:tracePt t="57164" x="7018338" y="2616200"/>
          <p14:tracePt t="57180" x="6919913" y="2608263"/>
          <p14:tracePt t="57197" x="6858000" y="2608263"/>
          <p14:tracePt t="57213" x="6813550" y="2598738"/>
          <p14:tracePt t="57230" x="6804025" y="2589213"/>
          <p14:tracePt t="57578" x="6670675" y="2589213"/>
          <p14:tracePt t="57588" x="6205538" y="2571750"/>
          <p14:tracePt t="57600" x="5741988" y="2517775"/>
          <p14:tracePt t="57613" x="5214938" y="2428875"/>
          <p14:tracePt t="57630" x="4108450" y="2268538"/>
          <p14:tracePt t="57647" x="3571875" y="2232025"/>
          <p14:tracePt t="57663" x="2776538" y="2160588"/>
          <p14:tracePt t="57680" x="2357438" y="2081213"/>
          <p14:tracePt t="57697" x="2232025" y="2062163"/>
          <p14:tracePt t="57713" x="2133600" y="2017713"/>
          <p14:tracePt t="57731" x="2116138" y="2000250"/>
          <p14:tracePt t="58039" x="2108200" y="2009775"/>
          <p14:tracePt t="58049" x="2062163" y="2027238"/>
          <p14:tracePt t="58058" x="2027238" y="2062163"/>
          <p14:tracePt t="58069" x="2000250" y="2108200"/>
          <p14:tracePt t="58080" x="1982788" y="2116138"/>
          <p14:tracePt t="58097" x="1973263" y="2143125"/>
          <p14:tracePt t="58113" x="1955800" y="2197100"/>
          <p14:tracePt t="58130" x="1955800" y="2251075"/>
          <p14:tracePt t="58147" x="1982788" y="2295525"/>
          <p14:tracePt t="58163" x="2044700" y="2322513"/>
          <p14:tracePt t="58407" x="2081213" y="2312988"/>
          <p14:tracePt t="58418" x="2143125" y="2303463"/>
          <p14:tracePt t="58430" x="2224088" y="2276475"/>
          <p14:tracePt t="58447" x="2438400" y="2187575"/>
          <p14:tracePt t="58464" x="2581275" y="2152650"/>
          <p14:tracePt t="58481" x="2714625" y="2098675"/>
          <p14:tracePt t="58499" x="2759075" y="2054225"/>
          <p14:tracePt t="58514" x="2776538" y="2027238"/>
          <p14:tracePt t="58531" x="2786063" y="2009775"/>
          <p14:tracePt t="58549" x="2776538" y="1965325"/>
          <p14:tracePt t="58564" x="2732088" y="1928813"/>
          <p14:tracePt t="58580" x="2608263" y="1874838"/>
          <p14:tracePt t="58597" x="2527300" y="1847850"/>
          <p14:tracePt t="58614" x="2366963" y="1758950"/>
          <p14:tracePt t="58907" x="2366963" y="1768475"/>
          <p14:tracePt t="58919" x="2366963" y="1776413"/>
          <p14:tracePt t="58930" x="2366963" y="1785938"/>
          <p14:tracePt t="58949" x="2347913" y="1822450"/>
          <p14:tracePt t="58964" x="2339975" y="1830388"/>
          <p14:tracePt t="58981" x="2303463" y="1857375"/>
          <p14:tracePt t="58999" x="2259013" y="1866900"/>
          <p14:tracePt t="59030" x="2232025" y="1874838"/>
          <p14:tracePt t="59047" x="2214563" y="1874838"/>
          <p14:tracePt t="59064" x="2143125" y="1901825"/>
          <p14:tracePt t="59081" x="2062163" y="1901825"/>
          <p14:tracePt t="59097" x="2009775" y="1901825"/>
          <p14:tracePt t="59114" x="1990725" y="1901825"/>
          <p14:tracePt t="59234" x="2000250" y="1901825"/>
          <p14:tracePt t="59244" x="2044700" y="1901825"/>
          <p14:tracePt t="59613" x="2062163" y="1901825"/>
          <p14:tracePt t="59623" x="2089150" y="1901825"/>
          <p14:tracePt t="59633" x="2116138" y="1911350"/>
          <p14:tracePt t="59647" x="2143125" y="1911350"/>
          <p14:tracePt t="59664" x="2187575" y="1911350"/>
          <p14:tracePt t="60206" x="2205038" y="1911350"/>
          <p14:tracePt t="60216" x="2224088" y="1911350"/>
          <p14:tracePt t="60227" x="2251075" y="1911350"/>
          <p14:tracePt t="60237" x="2295525" y="1919288"/>
          <p14:tracePt t="60247" x="2322513" y="1928813"/>
          <p14:tracePt t="60264" x="2347913" y="1938338"/>
          <p14:tracePt t="60281" x="2384425" y="1946275"/>
          <p14:tracePt t="60298" x="2419350" y="1955800"/>
          <p14:tracePt t="60314" x="2428875" y="1955800"/>
          <p14:tracePt t="60331" x="2455863" y="1965325"/>
          <p14:tracePt t="64502" x="2401888" y="1884363"/>
          <p14:tracePt t="64511" x="2357438" y="1866900"/>
          <p14:tracePt t="64521" x="2303463" y="1812925"/>
          <p14:tracePt t="64532" x="2251075" y="1785938"/>
          <p14:tracePt t="64550" x="2044700" y="1741488"/>
          <p14:tracePt t="64565" x="1866900" y="1741488"/>
          <p14:tracePt t="64582" x="1554163" y="1679575"/>
          <p14:tracePt t="64599" x="1419225" y="1687513"/>
          <p14:tracePt t="64615" x="1187450" y="1714500"/>
          <p14:tracePt t="64633" x="1036638" y="1724025"/>
          <p14:tracePt t="64648" x="955675" y="1731963"/>
          <p14:tracePt t="64665" x="874713" y="1731963"/>
          <p14:tracePt t="65389" x="874713" y="1751013"/>
          <p14:tracePt t="65400" x="857250" y="1758950"/>
          <p14:tracePt t="65410" x="839788" y="1758950"/>
          <p14:tracePt t="65421" x="822325" y="1768475"/>
          <p14:tracePt t="65432" x="822325" y="1776413"/>
          <p14:tracePt t="65453" x="822325" y="1785938"/>
          <p14:tracePt t="65465" x="822325" y="1839913"/>
          <p14:tracePt t="88962" x="1893888" y="1741488"/>
          <p14:tracePt t="88970" x="2312988" y="1704975"/>
          <p14:tracePt t="88981" x="2652713" y="1687513"/>
          <p14:tracePt t="88991" x="2911475" y="1660525"/>
          <p14:tracePt t="89005" x="3276600" y="1633538"/>
          <p14:tracePt t="89022" x="4268788" y="1509713"/>
          <p14:tracePt t="89038" x="4759325" y="1490663"/>
          <p14:tracePt t="89055" x="5527675" y="1490663"/>
          <p14:tracePt t="89072" x="5776913" y="1536700"/>
          <p14:tracePt t="89088" x="5813425" y="1544638"/>
          <p14:tracePt t="89105" x="5857875" y="1562100"/>
          <p14:tracePt t="89122" x="5875338" y="1571625"/>
          <p14:tracePt t="89138" x="6010275" y="1616075"/>
          <p14:tracePt t="89155" x="6242050" y="1714500"/>
          <p14:tracePt t="89172" x="6367463" y="1751013"/>
          <p14:tracePt t="89188" x="6491288" y="1795463"/>
          <p14:tracePt t="89206" x="6562725" y="1803400"/>
          <p14:tracePt t="89222" x="6581775" y="1812925"/>
          <p14:tracePt t="89239" x="6608763" y="1822450"/>
          <p14:tracePt t="89423" x="6680200" y="1839913"/>
          <p14:tracePt t="89430" x="6759575" y="1857375"/>
          <p14:tracePt t="89441" x="6840538" y="1893888"/>
          <p14:tracePt t="89455" x="6902450" y="1938338"/>
          <p14:tracePt t="89472" x="7099300" y="2027238"/>
          <p14:tracePt t="89489" x="7188200" y="2054225"/>
          <p14:tracePt t="89505" x="7277100" y="2108200"/>
          <p14:tracePt t="89523" x="7331075" y="2170113"/>
          <p14:tracePt t="89538" x="7340600" y="2224088"/>
          <p14:tracePt t="89555" x="7340600" y="2295525"/>
          <p14:tracePt t="89573" x="7296150" y="2465388"/>
          <p14:tracePt t="89588" x="7269163" y="2562225"/>
          <p14:tracePt t="89605" x="7224713" y="2714625"/>
          <p14:tracePt t="89623" x="7224713" y="2776538"/>
          <p14:tracePt t="89638" x="7224713" y="2857500"/>
          <p14:tracePt t="89655" x="7269163" y="2982913"/>
          <p14:tracePt t="89672" x="7304088" y="3071813"/>
          <p14:tracePt t="89688" x="7367588" y="3224213"/>
          <p14:tracePt t="89707" x="7385050" y="3286125"/>
          <p14:tracePt t="89769" x="7375525" y="3330575"/>
          <p14:tracePt t="89779" x="7331075" y="3357563"/>
          <p14:tracePt t="89789" x="7304088" y="3367088"/>
          <p14:tracePt t="89805" x="7251700" y="3375025"/>
          <p14:tracePt t="89822" x="7099300" y="3375025"/>
          <p14:tracePt t="89841" x="7037388" y="3375025"/>
          <p14:tracePt t="89872" x="7037388" y="3367088"/>
          <p14:tracePt t="89890" x="7054850" y="3276600"/>
          <p14:tracePt t="89905" x="7089775" y="3214688"/>
          <p14:tracePt t="89922" x="7269163" y="2965450"/>
          <p14:tracePt t="89939" x="7385050" y="2813050"/>
          <p14:tracePt t="89942" x="7446963" y="2768600"/>
          <p14:tracePt t="89956" x="7491413" y="2732088"/>
          <p14:tracePt t="89974" x="7491413" y="2724150"/>
          <p14:tracePt t="90004" x="7491413" y="2714625"/>
          <p14:tracePt t="90024" x="7491413" y="2670175"/>
          <p14:tracePt t="90035" x="7500938" y="2652713"/>
          <p14:tracePt t="90045" x="7500938" y="2643188"/>
          <p14:tracePt t="90086" x="7500938" y="2633663"/>
          <p14:tracePt t="90096" x="7466013" y="2633663"/>
          <p14:tracePt t="90106" x="7429500" y="2616200"/>
          <p14:tracePt t="90122" x="7402513" y="2616200"/>
          <p14:tracePt t="90139" x="7348538" y="2598738"/>
          <p14:tracePt t="90157" x="7323138" y="2562225"/>
          <p14:tracePt t="90188" x="7304088" y="2473325"/>
          <p14:tracePt t="90222" x="7304088" y="2401888"/>
          <p14:tracePt t="90239" x="7304088" y="2384425"/>
          <p14:tracePt t="90280" x="7313613" y="2384425"/>
          <p14:tracePt t="90301" x="7323138" y="2384425"/>
          <p14:tracePt t="90311" x="7340600" y="2384425"/>
          <p14:tracePt t="90322" x="7375525" y="2401888"/>
          <p14:tracePt t="90339" x="7412038" y="2419350"/>
          <p14:tracePt t="90355" x="7473950" y="2500313"/>
          <p14:tracePt t="90372" x="7545388" y="2679700"/>
          <p14:tracePt t="90389" x="7562850" y="2724150"/>
          <p14:tracePt t="90406" x="7562850" y="2751138"/>
          <p14:tracePt t="90422" x="7562850" y="2768600"/>
          <p14:tracePt t="90485" x="7572375" y="2768600"/>
          <p14:tracePt t="90495" x="7572375" y="2776538"/>
          <p14:tracePt t="90506" x="7545388" y="2822575"/>
          <p14:tracePt t="90523" x="7527925" y="2857500"/>
          <p14:tracePt t="93902" x="7108825" y="2840038"/>
          <p14:tracePt t="93910" x="6884988" y="2822575"/>
          <p14:tracePt t="93923" x="6634163" y="2803525"/>
          <p14:tracePt t="93941" x="6153150" y="2803525"/>
          <p14:tracePt t="93956" x="5875338" y="2830513"/>
          <p14:tracePt t="93973" x="5375275" y="2946400"/>
          <p14:tracePt t="93989" x="5160963" y="2982913"/>
          <p14:tracePt t="94006" x="4840288" y="3017838"/>
          <p14:tracePt t="94319" x="4840288" y="3027363"/>
          <p14:tracePt t="94329" x="4848225" y="3054350"/>
          <p14:tracePt t="94340" x="4867275" y="3081338"/>
          <p14:tracePt t="94356" x="4894263" y="3152775"/>
          <p14:tracePt t="94373" x="4946650" y="3251200"/>
          <p14:tracePt t="94391" x="5000625" y="3357563"/>
          <p14:tracePt t="94406" x="5027613" y="3419475"/>
          <p14:tracePt t="94423" x="5062538" y="3490913"/>
          <p14:tracePt t="94820" x="5062538" y="3482975"/>
          <p14:tracePt t="94831" x="5054600" y="3429000"/>
          <p14:tracePt t="94842" x="5045075" y="3375025"/>
          <p14:tracePt t="94856" x="5037138" y="3276600"/>
          <p14:tracePt t="94873" x="5018088" y="2973388"/>
          <p14:tracePt t="94890" x="5018088" y="2822575"/>
          <p14:tracePt t="94906" x="5018088" y="2741613"/>
          <p14:tracePt t="94923" x="5018088" y="2714625"/>
          <p14:tracePt t="95281" x="5018088" y="2687638"/>
          <p14:tracePt t="95291" x="5018088" y="2679700"/>
          <p14:tracePt t="95301" x="5018088" y="2670175"/>
          <p14:tracePt t="95312" x="5000625" y="2652713"/>
          <p14:tracePt t="95323" x="5000625" y="2616200"/>
          <p14:tracePt t="95340" x="5000625" y="2608263"/>
          <p14:tracePt t="95357" x="5000625" y="2544763"/>
          <p14:tracePt t="95373" x="5027613" y="2509838"/>
          <p14:tracePt t="95390" x="5072063" y="2455863"/>
          <p14:tracePt t="95407" x="5126038" y="2401888"/>
          <p14:tracePt t="95423" x="5143500" y="2384425"/>
          <p14:tracePt t="95464" x="5143500" y="2366963"/>
          <p14:tracePt t="95803" x="5170488" y="2366963"/>
          <p14:tracePt t="95813" x="5187950" y="2366963"/>
          <p14:tracePt t="95824" x="5197475" y="2366963"/>
          <p14:tracePt t="95840" x="5214938" y="2366963"/>
          <p14:tracePt t="95857" x="5241925" y="2374900"/>
          <p14:tracePt t="95874" x="5268913" y="2384425"/>
          <p14:tracePt t="95907" x="5276850" y="2384425"/>
          <p14:tracePt t="95925" x="5286375" y="2384425"/>
          <p14:tracePt t="95940" x="5303838" y="2384425"/>
          <p14:tracePt t="95957" x="5313363" y="2384425"/>
          <p14:tracePt t="95976" x="5313363" y="2393950"/>
          <p14:tracePt t="96048" x="5313363" y="2401888"/>
          <p14:tracePt t="96058" x="5313363" y="2411413"/>
          <p14:tracePt t="96068" x="5313363" y="2428875"/>
          <p14:tracePt t="96078" x="5303838" y="2446338"/>
          <p14:tracePt t="96090" x="5286375" y="2455863"/>
          <p14:tracePt t="96107" x="5276850" y="2473325"/>
          <p14:tracePt t="96123" x="5268913" y="2490788"/>
          <p14:tracePt t="96140" x="5259388" y="2490788"/>
          <p14:tracePt t="96570" x="5295900" y="2509838"/>
          <p14:tracePt t="96580" x="5348288" y="2544763"/>
          <p14:tracePt t="96590" x="5394325" y="2562225"/>
          <p14:tracePt t="96607" x="5429250" y="2562225"/>
          <p14:tracePt t="96624" x="5483225" y="2562225"/>
          <p14:tracePt t="96641" x="5518150" y="2536825"/>
          <p14:tracePt t="96657" x="5545138" y="2500313"/>
          <p14:tracePt t="96674" x="5562600" y="2455863"/>
          <p14:tracePt t="96692" x="5581650" y="2393950"/>
          <p14:tracePt t="96707" x="5581650" y="2384425"/>
          <p14:tracePt t="96753" x="5581650" y="2374900"/>
          <p14:tracePt t="96763" x="5572125" y="2374900"/>
          <p14:tracePt t="96775" x="5527675" y="2374900"/>
          <p14:tracePt t="96790" x="5473700" y="2374900"/>
          <p14:tracePt t="96807" x="5402263" y="2374900"/>
          <p14:tracePt t="96825" x="5348288" y="2374900"/>
          <p14:tracePt t="96840" x="5322888" y="2374900"/>
          <p14:tracePt t="96857" x="5268913" y="2366963"/>
          <p14:tracePt t="96876" x="5241925" y="2366963"/>
          <p14:tracePt t="96890" x="5224463" y="2366963"/>
          <p14:tracePt t="96907" x="5197475" y="2366963"/>
          <p14:tracePt t="96924" x="5180013" y="2366963"/>
          <p14:tracePt t="96940" x="5160963" y="2374900"/>
          <p14:tracePt t="96959" x="5153025" y="2384425"/>
          <p14:tracePt t="96974" x="5143500" y="2401888"/>
          <p14:tracePt t="96991" x="5133975" y="2411413"/>
          <p14:tracePt t="97008" x="5126038" y="2419350"/>
          <p14:tracePt t="97024" x="5116513" y="2428875"/>
          <p14:tracePt t="97040" x="5108575" y="2455863"/>
          <p14:tracePt t="97057" x="5108575" y="2500313"/>
          <p14:tracePt t="97074" x="5108575" y="2589213"/>
          <p14:tracePt t="97091" x="5126038" y="2643188"/>
          <p14:tracePt t="97107" x="5133975" y="2670175"/>
          <p14:tracePt t="97418" x="5153025" y="2670175"/>
          <p14:tracePt t="97429" x="5197475" y="2670175"/>
          <p14:tracePt t="97440" x="5259388" y="2643188"/>
          <p14:tracePt t="97459" x="5419725" y="2562225"/>
          <p14:tracePt t="97474" x="5473700" y="2500313"/>
          <p14:tracePt t="97490" x="5510213" y="2473325"/>
          <p14:tracePt t="97520" x="5510213" y="2465388"/>
          <p14:tracePt t="97582" x="5510213" y="2455863"/>
          <p14:tracePt t="97592" x="5483225" y="2438400"/>
          <p14:tracePt t="97601" x="5473700" y="2438400"/>
          <p14:tracePt t="97624" x="5465763" y="2438400"/>
          <p14:tracePt t="97632" x="5446713" y="2411413"/>
          <p14:tracePt t="97643" x="5419725" y="2411413"/>
          <p14:tracePt t="97657" x="5411788" y="2411413"/>
          <p14:tracePt t="97674" x="5384800" y="2411413"/>
          <p14:tracePt t="97691" x="5375275" y="2411413"/>
          <p14:tracePt t="97707" x="5348288" y="2428875"/>
          <p14:tracePt t="97725" x="5313363" y="2446338"/>
          <p14:tracePt t="97740" x="5295900" y="2455863"/>
          <p14:tracePt t="97757" x="5251450" y="2473325"/>
          <p14:tracePt t="97777" x="5232400" y="2482850"/>
          <p14:tracePt t="97817" x="5232400" y="2500313"/>
          <p14:tracePt t="97827" x="5232400" y="2509838"/>
          <p14:tracePt t="97841" x="5232400" y="2517775"/>
          <p14:tracePt t="97858" x="5232400" y="2527300"/>
          <p14:tracePt t="97874" x="5232400" y="2544763"/>
          <p14:tracePt t="97891" x="5232400" y="2589213"/>
          <p14:tracePt t="97909" x="5303838" y="2625725"/>
          <p14:tracePt t="97924" x="5348288" y="2625725"/>
          <p14:tracePt t="97940" x="5438775" y="2633663"/>
          <p14:tracePt t="97957" x="5456238" y="2633663"/>
          <p14:tracePt t="97974" x="5554663" y="2581275"/>
          <p14:tracePt t="97991" x="5643563" y="2482850"/>
          <p14:tracePt t="98007" x="5653088" y="2455863"/>
          <p14:tracePt t="98025" x="5661025" y="2446338"/>
          <p14:tracePt t="98057" x="5661025" y="2428875"/>
          <p14:tracePt t="98074" x="5581650" y="2401888"/>
          <p14:tracePt t="98091" x="5537200" y="2401888"/>
          <p14:tracePt t="98107" x="5446713" y="2401888"/>
          <p14:tracePt t="98124" x="5357813" y="2401888"/>
          <p14:tracePt t="98141" x="5295900" y="2401888"/>
          <p14:tracePt t="98157" x="5160963" y="2428875"/>
          <p14:tracePt t="98174" x="5081588" y="2455863"/>
          <p14:tracePt t="98191" x="5054600" y="2473325"/>
          <p14:tracePt t="98207" x="5045075" y="2482850"/>
          <p14:tracePt t="98226" x="5045075" y="2490788"/>
          <p14:tracePt t="98247" x="5045075" y="2500313"/>
          <p14:tracePt t="98258" x="5045075" y="2509838"/>
          <p14:tracePt t="98288" x="5045075" y="2517775"/>
          <p14:tracePt t="98298" x="5062538" y="2527300"/>
          <p14:tracePt t="98309" x="5089525" y="2536825"/>
          <p14:tracePt t="98324" x="5116513" y="2544763"/>
          <p14:tracePt t="98341" x="5197475" y="2544763"/>
          <p14:tracePt t="98359" x="5241925" y="2544763"/>
          <p14:tracePt t="98375" x="5251450" y="2536825"/>
          <p14:tracePt t="98391" x="5259388" y="2509838"/>
          <p14:tracePt t="98407" x="5259388" y="2490788"/>
          <p14:tracePt t="98424" x="5251450" y="2473325"/>
          <p14:tracePt t="98441" x="5205413" y="2446338"/>
          <p14:tracePt t="98458" x="5160963" y="2428875"/>
          <p14:tracePt t="98474" x="5099050" y="2401888"/>
          <p14:tracePt t="98492" x="5054600" y="2401888"/>
          <p14:tracePt t="98507" x="5045075" y="2401888"/>
          <p14:tracePt t="98525" x="5037138" y="2401888"/>
          <p14:tracePt t="98542" x="5027613" y="2438400"/>
          <p14:tracePt t="98557" x="5027613" y="2465388"/>
          <p14:tracePt t="98574" x="5027613" y="2527300"/>
          <p14:tracePt t="98591" x="5045075" y="2544763"/>
          <p14:tracePt t="98608" x="5099050" y="2581275"/>
          <p14:tracePt t="98625" x="5197475" y="2581275"/>
          <p14:tracePt t="98641" x="5259388" y="2571750"/>
          <p14:tracePt t="98657" x="5357813" y="2544763"/>
          <p14:tracePt t="98675" x="5402263" y="2527300"/>
          <p14:tracePt t="99013" x="5411788" y="2517775"/>
          <p14:tracePt t="99024" x="5411788" y="2490788"/>
          <p14:tracePt t="99034" x="5411788" y="2465388"/>
          <p14:tracePt t="99044" x="5411788" y="2455863"/>
          <p14:tracePt t="99058" x="5411788" y="2428875"/>
          <p14:tracePt t="99075" x="5367338" y="2419350"/>
          <p14:tracePt t="99091" x="5340350" y="2411413"/>
          <p14:tracePt t="99108" x="5268913" y="2393950"/>
          <p14:tracePt t="99126" x="5214938" y="2411413"/>
          <p14:tracePt t="99141" x="5197475" y="2411413"/>
          <p14:tracePt t="99158" x="5170488" y="2428875"/>
          <p14:tracePt t="99175" x="5143500" y="2438400"/>
          <p14:tracePt t="99191" x="5126038" y="2455863"/>
          <p14:tracePt t="99208" x="5116513" y="2473325"/>
          <p14:tracePt t="99228" x="5116513" y="2509838"/>
          <p14:tracePt t="99249" x="5116513" y="2536825"/>
          <p14:tracePt t="99259" x="5116513" y="2544763"/>
          <p14:tracePt t="99275" x="5116513" y="2562225"/>
          <p14:tracePt t="99291" x="5133975" y="2581275"/>
          <p14:tracePt t="99324" x="5160963" y="2581275"/>
          <p14:tracePt t="99341" x="5232400" y="2581275"/>
          <p14:tracePt t="99358" x="5295900" y="2554288"/>
          <p14:tracePt t="99374" x="5465763" y="2455863"/>
          <p14:tracePt t="99391" x="5527675" y="2347913"/>
          <p14:tracePt t="99408" x="5527675" y="2322513"/>
          <p14:tracePt t="99424" x="5510213" y="2241550"/>
          <p14:tracePt t="99442" x="5419725" y="2214563"/>
          <p14:tracePt t="99458" x="5367338" y="2205038"/>
          <p14:tracePt t="99475" x="5268913" y="2205038"/>
          <p14:tracePt t="99491" x="5224463" y="2214563"/>
          <p14:tracePt t="99508" x="5153025" y="2251075"/>
          <p14:tracePt t="99525" x="5126038" y="2268538"/>
          <p14:tracePt t="99541" x="5116513" y="2286000"/>
          <p14:tracePt t="99558" x="5089525" y="2322513"/>
          <p14:tracePt t="99575" x="5081588" y="2401888"/>
          <p14:tracePt t="101887" x="5153025" y="2401888"/>
          <p14:tracePt t="101897" x="5214938" y="2393950"/>
          <p14:tracePt t="101908" x="5286375" y="2374900"/>
          <p14:tracePt t="101925" x="5340350" y="2357438"/>
          <p14:tracePt t="101942" x="5411788" y="2357438"/>
          <p14:tracePt t="101958" x="5429250" y="2357438"/>
          <p14:tracePt t="101992" x="5429250" y="2393950"/>
          <p14:tracePt t="102009" x="5313363" y="2608263"/>
          <p14:tracePt t="102026" x="5143500" y="2795588"/>
          <p14:tracePt t="102042" x="4902200" y="29289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Edge-triggered D flip-flop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228599" y="3132620"/>
            <a:ext cx="6558281" cy="273242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/>
              <a:t>Don’t </a:t>
            </a:r>
            <a:r>
              <a:rPr lang="en-US" sz="1800" i="1" dirty="0" smtClean="0"/>
              <a:t>open</a:t>
            </a:r>
            <a:r>
              <a:rPr lang="en-US" sz="1800" dirty="0" smtClean="0"/>
              <a:t> for writing neither at </a:t>
            </a:r>
            <a:r>
              <a:rPr lang="en-US" sz="1800" b="1" i="1" dirty="0" smtClean="0"/>
              <a:t>we</a:t>
            </a:r>
            <a:r>
              <a:rPr lang="en-US" sz="1800" dirty="0" smtClean="0"/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en-US" sz="1800" dirty="0"/>
              <a:t> </a:t>
            </a:r>
            <a:r>
              <a:rPr lang="en-US" sz="1800" dirty="0" smtClean="0"/>
              <a:t>nor at </a:t>
            </a:r>
            <a:r>
              <a:rPr lang="en-US" sz="1800" b="1" i="1" dirty="0" smtClean="0"/>
              <a:t>we</a:t>
            </a:r>
            <a:r>
              <a:rPr lang="en-US" sz="1800" dirty="0" smtClean="0"/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=1</a:t>
            </a:r>
            <a:r>
              <a:rPr lang="en-US" sz="1800" dirty="0"/>
              <a:t> as one of the triggers is closed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/>
              <a:t>It is open for a very small amount of time when the write enable goes from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 smtClean="0"/>
              <a:t> to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757238" lvl="2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/>
              <a:t>The value from the first trigger is written to the second trigger and then the first trigger is closed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/>
              <a:t>It is a trigger asserted by the </a:t>
            </a:r>
            <a:r>
              <a:rPr lang="en-US" sz="1800" dirty="0" smtClean="0"/>
              <a:t>positive edge </a:t>
            </a:r>
            <a:r>
              <a:rPr lang="en-US" sz="1800" dirty="0"/>
              <a:t>of write enable </a:t>
            </a:r>
            <a:r>
              <a:rPr lang="en-US" sz="1800" dirty="0" smtClean="0"/>
              <a:t>signal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/>
              <a:t>Such types of triggers are mostly used to organize pipelined execution</a:t>
            </a:r>
            <a:endParaRPr lang="en-US" sz="18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770986" y="1126694"/>
            <a:ext cx="5164569" cy="1755686"/>
            <a:chOff x="770986" y="1329894"/>
            <a:chExt cx="5164569" cy="1755686"/>
          </a:xfrm>
        </p:grpSpPr>
        <p:grpSp>
          <p:nvGrpSpPr>
            <p:cNvPr id="4" name="Group 3"/>
            <p:cNvGrpSpPr/>
            <p:nvPr/>
          </p:nvGrpSpPr>
          <p:grpSpPr>
            <a:xfrm>
              <a:off x="1621090" y="1329894"/>
              <a:ext cx="2024663" cy="1093694"/>
              <a:chOff x="106621" y="4455457"/>
              <a:chExt cx="3183426" cy="1093694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1999129" y="4455457"/>
                <a:ext cx="1290918" cy="1093694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36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000470" y="4547707"/>
                <a:ext cx="489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D</a:t>
                </a:r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>
                <a:off x="106621" y="4733656"/>
                <a:ext cx="1892507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Rectangle 9"/>
              <p:cNvSpPr/>
              <p:nvPr/>
            </p:nvSpPr>
            <p:spPr>
              <a:xfrm>
                <a:off x="1995391" y="5098329"/>
                <a:ext cx="7048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we</a:t>
                </a:r>
                <a:endParaRPr lang="en-US" sz="1600" dirty="0">
                  <a:latin typeface="Neo Sans Intel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765672" y="4537702"/>
                <a:ext cx="4995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Q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389970" y="1345180"/>
              <a:ext cx="1040318" cy="1093694"/>
              <a:chOff x="1995391" y="4455457"/>
              <a:chExt cx="1635716" cy="1093694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1999129" y="4455457"/>
                <a:ext cx="1290918" cy="1093694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36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000470" y="4547707"/>
                <a:ext cx="489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D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 bwMode="auto">
              <a:xfrm flipH="1">
                <a:off x="3291512" y="4733655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Rectangle 17"/>
              <p:cNvSpPr/>
              <p:nvPr/>
            </p:nvSpPr>
            <p:spPr>
              <a:xfrm>
                <a:off x="1995391" y="5098329"/>
                <a:ext cx="7048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we</a:t>
                </a:r>
                <a:endParaRPr lang="en-US" sz="1600" dirty="0">
                  <a:latin typeface="Neo Sans Intel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765672" y="4537702"/>
                <a:ext cx="4995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Q</a:t>
                </a:r>
              </a:p>
            </p:txBody>
          </p:sp>
        </p:grpSp>
        <p:cxnSp>
          <p:nvCxnSpPr>
            <p:cNvPr id="23" name="Elbow Connector 22"/>
            <p:cNvCxnSpPr>
              <a:stCxn id="40" idx="3"/>
              <a:endCxn id="18" idx="1"/>
            </p:cNvCxnSpPr>
            <p:nvPr/>
          </p:nvCxnSpPr>
          <p:spPr bwMode="auto">
            <a:xfrm flipV="1">
              <a:off x="1629775" y="2157329"/>
              <a:ext cx="2760195" cy="605086"/>
            </a:xfrm>
            <a:prstGeom prst="bentConnector3">
              <a:avLst>
                <a:gd name="adj1" fmla="val 86993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3645753" y="1581416"/>
              <a:ext cx="747447" cy="4925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Elbow Connector 30"/>
            <p:cNvCxnSpPr>
              <a:stCxn id="20" idx="3"/>
              <a:endCxn id="40" idx="3"/>
            </p:cNvCxnSpPr>
            <p:nvPr/>
          </p:nvCxnSpPr>
          <p:spPr bwMode="auto">
            <a:xfrm rot="10800000" flipV="1">
              <a:off x="1629776" y="2142567"/>
              <a:ext cx="513339" cy="619847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5430288" y="14295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out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0986" y="2439249"/>
              <a:ext cx="858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n-lt"/>
                </a:rPr>
                <a:t>Write enable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1711" y="1419805"/>
              <a:ext cx="620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Data</a:t>
              </a:r>
            </a:p>
          </p:txBody>
        </p:sp>
        <p:cxnSp>
          <p:nvCxnSpPr>
            <p:cNvPr id="16" name="Elbow Connector 15"/>
            <p:cNvCxnSpPr>
              <a:stCxn id="21" idx="6"/>
              <a:endCxn id="10" idx="1"/>
            </p:cNvCxnSpPr>
            <p:nvPr/>
          </p:nvCxnSpPr>
          <p:spPr bwMode="auto">
            <a:xfrm flipV="1">
              <a:off x="2533043" y="2142043"/>
              <a:ext cx="289307" cy="527"/>
            </a:xfrm>
            <a:prstGeom prst="bentConnector3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2" name="Group 21"/>
            <p:cNvGrpSpPr/>
            <p:nvPr/>
          </p:nvGrpSpPr>
          <p:grpSpPr>
            <a:xfrm>
              <a:off x="2143113" y="1939368"/>
              <a:ext cx="389930" cy="406400"/>
              <a:chOff x="3091233" y="3428338"/>
              <a:chExt cx="389930" cy="406400"/>
            </a:xfrm>
          </p:grpSpPr>
          <p:sp>
            <p:nvSpPr>
              <p:cNvPr id="20" name="Isosceles Triangle 19"/>
              <p:cNvSpPr/>
              <p:nvPr/>
            </p:nvSpPr>
            <p:spPr bwMode="auto">
              <a:xfrm rot="5400000">
                <a:off x="3063206" y="3456365"/>
                <a:ext cx="406400" cy="350345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3401994" y="3591955"/>
                <a:ext cx="79169" cy="79169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943365"/>
              </p:ext>
            </p:extLst>
          </p:nvPr>
        </p:nvGraphicFramePr>
        <p:xfrm>
          <a:off x="6822141" y="1153632"/>
          <a:ext cx="209833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352"/>
                <a:gridCol w="493296"/>
                <a:gridCol w="607496"/>
                <a:gridCol w="527195"/>
              </a:tblGrid>
              <a:tr h="2930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</a:t>
                      </a:r>
                      <a:r>
                        <a:rPr lang="en-US" sz="1400" dirty="0" smtClean="0"/>
                        <a:t>t-1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Qt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301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301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301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tx2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tx2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03967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 smtClean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7348714" y="3643896"/>
            <a:ext cx="1292951" cy="1093694"/>
            <a:chOff x="4766878" y="2308155"/>
            <a:chExt cx="1292951" cy="1093694"/>
          </a:xfrm>
        </p:grpSpPr>
        <p:sp>
          <p:nvSpPr>
            <p:cNvPr id="49" name="Rectangle 48"/>
            <p:cNvSpPr/>
            <p:nvPr/>
          </p:nvSpPr>
          <p:spPr bwMode="auto">
            <a:xfrm>
              <a:off x="5021888" y="2308155"/>
              <a:ext cx="821026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3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022741" y="2400405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D</a:t>
              </a: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 flipH="1">
              <a:off x="5843846" y="2586353"/>
              <a:ext cx="21598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3" name="Rectangle 52"/>
            <p:cNvSpPr/>
            <p:nvPr/>
          </p:nvSpPr>
          <p:spPr>
            <a:xfrm>
              <a:off x="5509411" y="2390400"/>
              <a:ext cx="3177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Q</a:t>
              </a:r>
            </a:p>
          </p:txBody>
        </p:sp>
        <p:sp>
          <p:nvSpPr>
            <p:cNvPr id="56" name="Isosceles Triangle 55"/>
            <p:cNvSpPr/>
            <p:nvPr/>
          </p:nvSpPr>
          <p:spPr bwMode="auto">
            <a:xfrm rot="19851746">
              <a:off x="4972437" y="3052739"/>
              <a:ext cx="187953" cy="162029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36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22740" y="2951027"/>
              <a:ext cx="5552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err="1" smtClean="0">
                  <a:latin typeface="Neo Sans Intel" pitchFamily="34" charset="0"/>
                </a:rPr>
                <a:t>clk</a:t>
              </a:r>
              <a:endParaRPr lang="en-US" sz="1600" dirty="0">
                <a:latin typeface="Neo Sans Intel" pitchFamily="34" charset="0"/>
              </a:endParaRPr>
            </a:p>
          </p:txBody>
        </p:sp>
        <p:cxnSp>
          <p:nvCxnSpPr>
            <p:cNvPr id="58" name="Straight Connector 57"/>
            <p:cNvCxnSpPr>
              <a:stCxn id="56" idx="1"/>
            </p:cNvCxnSpPr>
            <p:nvPr/>
          </p:nvCxnSpPr>
          <p:spPr bwMode="auto">
            <a:xfrm flipH="1" flipV="1">
              <a:off x="4766878" y="3156585"/>
              <a:ext cx="258493" cy="4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>
              <a:stCxn id="50" idx="1"/>
            </p:cNvCxnSpPr>
            <p:nvPr/>
          </p:nvCxnSpPr>
          <p:spPr bwMode="auto">
            <a:xfrm flipH="1">
              <a:off x="4766878" y="2569682"/>
              <a:ext cx="25586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/>
          <p:cNvGrpSpPr/>
          <p:nvPr/>
        </p:nvGrpSpPr>
        <p:grpSpPr>
          <a:xfrm>
            <a:off x="6898023" y="1470978"/>
            <a:ext cx="1917314" cy="369332"/>
            <a:chOff x="6549916" y="999409"/>
            <a:chExt cx="1917314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2844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58317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5592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907068" y="1820412"/>
            <a:ext cx="1907154" cy="369332"/>
            <a:chOff x="6549916" y="999409"/>
            <a:chExt cx="1907154" cy="369332"/>
          </a:xfrm>
        </p:grpSpPr>
        <p:sp>
          <p:nvSpPr>
            <p:cNvPr id="69" name="TextBox 68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233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57301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457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7068" y="2133864"/>
            <a:ext cx="1907154" cy="369332"/>
            <a:chOff x="6549916" y="999409"/>
            <a:chExt cx="1907154" cy="369332"/>
          </a:xfrm>
        </p:grpSpPr>
        <p:sp>
          <p:nvSpPr>
            <p:cNvPr id="74" name="TextBox 73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87806" y="999409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↑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57301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1457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08183" y="2458984"/>
            <a:ext cx="1907154" cy="369332"/>
            <a:chOff x="6549916" y="999409"/>
            <a:chExt cx="1907154" cy="369332"/>
          </a:xfrm>
        </p:grpSpPr>
        <p:sp>
          <p:nvSpPr>
            <p:cNvPr id="79" name="TextBox 78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87806" y="999409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Calibri"/>
                  <a:cs typeface="Calibri"/>
                </a:rPr>
                <a:t>↓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57301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81457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8620004"/>
      </p:ext>
    </p:extLst>
  </p:cSld>
  <p:clrMapOvr>
    <a:masterClrMapping/>
  </p:clrMapOvr>
  <p:transition advTm="5343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2327" x="4384675" y="2759075"/>
          <p14:tracePt t="42335" x="4143375" y="2616200"/>
          <p14:tracePt t="42346" x="3938588" y="2438400"/>
          <p14:tracePt t="42360" x="3687763" y="2251075"/>
          <p14:tracePt t="42376" x="3232150" y="1758950"/>
          <p14:tracePt t="42393" x="3071813" y="1598613"/>
          <p14:tracePt t="42410" x="2660650" y="1152525"/>
          <p14:tracePt t="42427" x="2527300" y="847725"/>
          <p14:tracePt t="42443" x="2500313" y="741363"/>
          <p14:tracePt t="42460" x="2517775" y="679450"/>
          <p14:tracePt t="42755" x="2465388" y="687388"/>
          <p14:tracePt t="42765" x="2357438" y="687388"/>
          <p14:tracePt t="42776" x="2241550" y="687388"/>
          <p14:tracePt t="42793" x="2098675" y="687388"/>
          <p14:tracePt t="42810" x="1643063" y="652463"/>
          <p14:tracePt t="42826" x="1312863" y="633413"/>
          <p14:tracePt t="42843" x="1133475" y="615950"/>
          <p14:tracePt t="42860" x="955675" y="615950"/>
          <p14:tracePt t="43625" x="965200" y="633413"/>
          <p14:tracePt t="43634" x="982663" y="652463"/>
          <p14:tracePt t="43646" x="1000125" y="679450"/>
          <p14:tracePt t="43660" x="1027113" y="731838"/>
          <p14:tracePt t="43677" x="1054100" y="785813"/>
          <p14:tracePt t="43693" x="1062038" y="830263"/>
          <p14:tracePt t="43710" x="1081088" y="857250"/>
          <p14:tracePt t="43727" x="1098550" y="893763"/>
          <p14:tracePt t="43744" x="1098550" y="901700"/>
          <p14:tracePt t="43760" x="1108075" y="911225"/>
          <p14:tracePt t="47350" x="1330325" y="965200"/>
          <p14:tracePt t="47358" x="1455738" y="1009650"/>
          <p14:tracePt t="47368" x="1581150" y="1081088"/>
          <p14:tracePt t="47379" x="1731963" y="1143000"/>
          <p14:tracePt t="47394" x="1911350" y="1223963"/>
          <p14:tracePt t="47411" x="2179638" y="1393825"/>
          <p14:tracePt t="47429" x="2517775" y="1562100"/>
          <p14:tracePt t="47444" x="2679700" y="1633538"/>
          <p14:tracePt t="47461" x="3000375" y="1857375"/>
          <p14:tracePt t="47478" x="3197225" y="2009775"/>
          <p14:tracePt t="47769" x="3375025" y="2009775"/>
          <p14:tracePt t="47778" x="3554413" y="2009775"/>
          <p14:tracePt t="47794" x="3705225" y="2009775"/>
          <p14:tracePt t="47811" x="4027488" y="2009775"/>
          <p14:tracePt t="47828" x="4197350" y="2009775"/>
          <p14:tracePt t="47844" x="4205288" y="2009775"/>
          <p14:tracePt t="47879" x="4205288" y="2036763"/>
          <p14:tracePt t="47894" x="4179888" y="2062163"/>
          <p14:tracePt t="47911" x="3990975" y="2170113"/>
          <p14:tracePt t="47928" x="3830638" y="2232025"/>
          <p14:tracePt t="47944" x="3589338" y="2295525"/>
          <p14:tracePt t="47962" x="3375025" y="2322513"/>
          <p14:tracePt t="47978" x="3313113" y="2295525"/>
          <p14:tracePt t="47994" x="3295650" y="2259013"/>
          <p14:tracePt t="48013" x="3286125" y="2251075"/>
          <p14:tracePt t="48028" x="3276600" y="2224088"/>
          <p14:tracePt t="48044" x="3259138" y="1946275"/>
          <p14:tracePt t="48061" x="3259138" y="1751013"/>
          <p14:tracePt t="48078" x="3411538" y="1446213"/>
          <p14:tracePt t="48095" x="3429000" y="1401763"/>
          <p14:tracePt t="48166" x="3473450" y="1411288"/>
          <p14:tracePt t="48176" x="3517900" y="1446213"/>
          <p14:tracePt t="48187" x="3554413" y="1482725"/>
          <p14:tracePt t="48196" x="3608388" y="1517650"/>
          <p14:tracePt t="48212" x="3633788" y="1554163"/>
          <p14:tracePt t="48228" x="3643313" y="1633538"/>
          <p14:tracePt t="48245" x="3643313" y="1660525"/>
          <p14:tracePt t="48261" x="3625850" y="1741488"/>
          <p14:tracePt t="48278" x="3554413" y="1822450"/>
          <p14:tracePt t="48295" x="3490913" y="1893888"/>
          <p14:tracePt t="48311" x="3357563" y="2009775"/>
          <p14:tracePt t="48329" x="3251200" y="2108200"/>
          <p14:tracePt t="48344" x="3197225" y="2143125"/>
          <p14:tracePt t="48361" x="3081338" y="2197100"/>
          <p14:tracePt t="48378" x="3044825" y="2205038"/>
          <p14:tracePt t="48394" x="2965450" y="2241550"/>
          <p14:tracePt t="48411" x="2946400" y="2251075"/>
          <p14:tracePt t="48428" x="2946400" y="2259013"/>
          <p14:tracePt t="51431" x="3143250" y="2160588"/>
          <p14:tracePt t="51439" x="3465513" y="2044700"/>
          <p14:tracePt t="51449" x="3759200" y="1955800"/>
          <p14:tracePt t="51462" x="4037013" y="1847850"/>
          <p14:tracePt t="51480" x="4545013" y="1697038"/>
          <p14:tracePt t="51495" x="4776788" y="1660525"/>
          <p14:tracePt t="51513" x="5116513" y="1571625"/>
          <p14:tracePt t="51530" x="5438775" y="1562100"/>
          <p14:tracePt t="51545" x="5581650" y="1589088"/>
          <p14:tracePt t="51562" x="5848350" y="1625600"/>
          <p14:tracePt t="51579" x="5911850" y="1643063"/>
          <p14:tracePt t="51595" x="5938838" y="1643063"/>
          <p14:tracePt t="51612" x="5946775" y="1643063"/>
          <p14:tracePt t="51674" x="5911850" y="1660525"/>
          <p14:tracePt t="51684" x="5848350" y="1704975"/>
          <p14:tracePt t="51695" x="5759450" y="1741488"/>
          <p14:tracePt t="51712" x="5643563" y="1795463"/>
          <p14:tracePt t="51729" x="5160963" y="1928813"/>
          <p14:tracePt t="51746" x="4768850" y="2054225"/>
          <p14:tracePt t="51762" x="4652963" y="2071688"/>
          <p14:tracePt t="51779" x="4500563" y="2125663"/>
          <p14:tracePt t="51797" x="4438650" y="2160588"/>
          <p14:tracePt t="51812" x="4429125" y="2160588"/>
          <p14:tracePt t="51829" x="4402138" y="2205038"/>
          <p14:tracePt t="51846" x="4384675" y="2224088"/>
          <p14:tracePt t="52740" x="4295775" y="2224088"/>
          <p14:tracePt t="52748" x="4187825" y="2224088"/>
          <p14:tracePt t="52762" x="4027488" y="2224088"/>
          <p14:tracePt t="52779" x="3482975" y="2339975"/>
          <p14:tracePt t="52796" x="3179763" y="2490788"/>
          <p14:tracePt t="52812" x="2608263" y="2705100"/>
          <p14:tracePt t="52829" x="2393950" y="2724150"/>
          <p14:tracePt t="52846" x="2330450" y="2724150"/>
          <p14:tracePt t="52862" x="2295525" y="2705100"/>
          <p14:tracePt t="54149" x="2295525" y="2697163"/>
          <p14:tracePt t="54159" x="2295525" y="2687638"/>
          <p14:tracePt t="54168" x="2295525" y="2652713"/>
          <p14:tracePt t="54180" x="2295525" y="2625725"/>
          <p14:tracePt t="54196" x="2295525" y="2562225"/>
          <p14:tracePt t="54213" x="2366963" y="2401888"/>
          <p14:tracePt t="54231" x="2455863" y="2197100"/>
          <p14:tracePt t="54246" x="2509838" y="2125663"/>
          <p14:tracePt t="54263" x="2554288" y="2089150"/>
          <p14:tracePt t="54280" x="2562225" y="2089150"/>
          <p14:tracePt t="54332" x="2562225" y="2071688"/>
          <p14:tracePt t="55213" x="2625725" y="2116138"/>
          <p14:tracePt t="55223" x="2724150" y="2187575"/>
          <p14:tracePt t="55233" x="2803525" y="2232025"/>
          <p14:tracePt t="55247" x="2867025" y="2286000"/>
          <p14:tracePt t="55263" x="2938463" y="2374900"/>
          <p14:tracePt t="55280" x="2955925" y="2393950"/>
          <p14:tracePt t="55296" x="3017838" y="2438400"/>
          <p14:tracePt t="67982" x="3009900" y="2419350"/>
          <p14:tracePt t="67991" x="3009900" y="2401888"/>
          <p14:tracePt t="68002" x="3000375" y="2384425"/>
          <p14:tracePt t="68016" x="3000375" y="2347913"/>
          <p14:tracePt t="68033" x="2990850" y="2259013"/>
          <p14:tracePt t="68050" x="2982913" y="2197100"/>
          <p14:tracePt t="68066" x="2938463" y="2036763"/>
          <p14:tracePt t="68083" x="2830513" y="1893888"/>
          <p14:tracePt t="68100" x="2759075" y="1812925"/>
          <p14:tracePt t="68116" x="2633663" y="1679575"/>
          <p14:tracePt t="68134" x="2490788" y="1562100"/>
          <p14:tracePt t="68150" x="2419350" y="1517650"/>
          <p14:tracePt t="68167" x="2268538" y="1438275"/>
          <p14:tracePt t="68183" x="2187575" y="1411288"/>
          <p14:tracePt t="68200" x="2081213" y="1393825"/>
          <p14:tracePt t="68216" x="2044700" y="1393825"/>
          <p14:tracePt t="68250" x="2017713" y="1401763"/>
          <p14:tracePt t="68267" x="2009775" y="1419225"/>
          <p14:tracePt t="68328" x="2000250" y="1419225"/>
          <p14:tracePt t="68380" x="1990725" y="1419225"/>
          <p14:tracePt t="68411" x="1973263" y="1419225"/>
          <p14:tracePt t="68431" x="1965325" y="1419225"/>
          <p14:tracePt t="68472" x="1946275" y="1419225"/>
          <p14:tracePt t="68482" x="1928813" y="1419225"/>
          <p14:tracePt t="68492" x="1911350" y="1419225"/>
          <p14:tracePt t="68502" x="1874838" y="1419225"/>
          <p14:tracePt t="68516" x="1839913" y="1438275"/>
          <p14:tracePt t="68533" x="1785938" y="1465263"/>
          <p14:tracePt t="68550" x="1768475" y="1473200"/>
          <p14:tracePt t="68566" x="1741488" y="1482725"/>
          <p14:tracePt t="68768" x="1758950" y="1482725"/>
          <p14:tracePt t="68778" x="1776413" y="1482725"/>
          <p14:tracePt t="68788" x="1803400" y="1482725"/>
          <p14:tracePt t="68800" x="1830388" y="1482725"/>
          <p14:tracePt t="68817" x="1847850" y="1482725"/>
          <p14:tracePt t="68833" x="1857375" y="1482725"/>
          <p14:tracePt t="68870" x="1866900" y="1482725"/>
          <p14:tracePt t="68881" x="1901825" y="1482725"/>
          <p14:tracePt t="68891" x="1928813" y="1482725"/>
          <p14:tracePt t="68902" x="1965325" y="1482725"/>
          <p14:tracePt t="68916" x="2036763" y="1482725"/>
          <p14:tracePt t="68933" x="2170113" y="1482725"/>
          <p14:tracePt t="68950" x="2241550" y="1473200"/>
          <p14:tracePt t="68966" x="2384425" y="1473200"/>
          <p14:tracePt t="68984" x="2536825" y="1509713"/>
          <p14:tracePt t="69000" x="2589213" y="1527175"/>
          <p14:tracePt t="69016" x="2643188" y="1544638"/>
          <p14:tracePt t="69034" x="2751138" y="1554163"/>
          <p14:tracePt t="69050" x="2813050" y="1544638"/>
          <p14:tracePt t="69067" x="2884488" y="1536700"/>
          <p14:tracePt t="69083" x="2901950" y="1536700"/>
          <p14:tracePt t="69248" x="2901950" y="1527175"/>
          <p14:tracePt t="69280" x="2894013" y="1527175"/>
          <p14:tracePt t="69290" x="2884488" y="1527175"/>
          <p14:tracePt t="69301" x="2822575" y="1517650"/>
          <p14:tracePt t="69317" x="2759075" y="1517650"/>
          <p14:tracePt t="69333" x="2687638" y="1517650"/>
          <p14:tracePt t="69351" x="2589213" y="1517650"/>
          <p14:tracePt t="69367" x="2562225" y="1517650"/>
          <p14:tracePt t="69383" x="2536825" y="1517650"/>
          <p14:tracePt t="69417" x="2527300" y="1517650"/>
          <p14:tracePt t="69495" x="2517775" y="1517650"/>
          <p14:tracePt t="69505" x="2428875" y="1517650"/>
          <p14:tracePt t="69517" x="2384425" y="1517650"/>
          <p14:tracePt t="69535" x="2268538" y="1527175"/>
          <p14:tracePt t="69550" x="2205038" y="1571625"/>
          <p14:tracePt t="69567" x="2152650" y="1589088"/>
          <p14:tracePt t="69583" x="2143125" y="1598613"/>
          <p14:tracePt t="69719" x="2160588" y="1598613"/>
          <p14:tracePt t="69729" x="2205038" y="1581150"/>
          <p14:tracePt t="69740" x="2251075" y="1562100"/>
          <p14:tracePt t="69751" x="2286000" y="1562100"/>
          <p14:tracePt t="69767" x="2330450" y="1562100"/>
          <p14:tracePt t="69784" x="2411413" y="1554163"/>
          <p14:tracePt t="69801" x="2465388" y="1554163"/>
          <p14:tracePt t="69817" x="2490788" y="1554163"/>
          <p14:tracePt t="69834" x="2554288" y="1544638"/>
          <p14:tracePt t="69852" x="2616200" y="1544638"/>
          <p14:tracePt t="69867" x="2625725" y="1544638"/>
          <p14:tracePt t="70128" x="2660650" y="1544638"/>
          <p14:tracePt t="70139" x="2714625" y="1544638"/>
          <p14:tracePt t="70150" x="2759075" y="1571625"/>
          <p14:tracePt t="70167" x="2776538" y="1589088"/>
          <p14:tracePt t="70183" x="2803525" y="1589088"/>
          <p14:tracePt t="70405" x="2813050" y="1589088"/>
          <p14:tracePt t="70415" x="2874963" y="1616075"/>
          <p14:tracePt t="70426" x="2973388" y="1625600"/>
          <p14:tracePt t="70436" x="3027363" y="1633538"/>
          <p14:tracePt t="70450" x="3071813" y="1633538"/>
          <p14:tracePt t="70467" x="3170238" y="1633538"/>
          <p14:tracePt t="70538" x="3179763" y="1633538"/>
          <p14:tracePt t="70548" x="3224213" y="1643063"/>
          <p14:tracePt t="70558" x="3251200" y="1643063"/>
          <p14:tracePt t="70620" x="3251200" y="1652588"/>
          <p14:tracePt t="70794" x="3259138" y="1652588"/>
          <p14:tracePt t="70804" x="3295650" y="1679575"/>
          <p14:tracePt t="70817" x="3303588" y="1687513"/>
          <p14:tracePt t="70834" x="3384550" y="1776413"/>
          <p14:tracePt t="70851" x="3482975" y="1955800"/>
          <p14:tracePt t="70867" x="3571875" y="2062163"/>
          <p14:tracePt t="70885" x="3598863" y="2089150"/>
          <p14:tracePt t="70901" x="3598863" y="2098675"/>
          <p14:tracePt t="71048" x="3598863" y="2089150"/>
          <p14:tracePt t="71111" x="3598863" y="2081213"/>
          <p14:tracePt t="71264" x="3581400" y="2081213"/>
          <p14:tracePt t="71274" x="3571875" y="2089150"/>
          <p14:tracePt t="71295" x="3571875" y="2098675"/>
          <p14:tracePt t="71356" x="3571875" y="2108200"/>
          <p14:tracePt t="71366" x="3544888" y="2133600"/>
          <p14:tracePt t="71376" x="3527425" y="2179638"/>
          <p14:tracePt t="75929" x="2714625" y="2393950"/>
          <p14:tracePt t="75937" x="2393950" y="2419350"/>
          <p14:tracePt t="75952" x="1990725" y="2490788"/>
          <p14:tracePt t="75968" x="1339850" y="2554288"/>
          <p14:tracePt t="75985" x="1036638" y="2581275"/>
          <p14:tracePt t="76002" x="625475" y="2705100"/>
          <p14:tracePt t="76018" x="401638" y="2813050"/>
          <p14:tracePt t="76253" x="473075" y="2813050"/>
          <p14:tracePt t="76264" x="527050" y="2813050"/>
          <p14:tracePt t="76273" x="598488" y="2813050"/>
          <p14:tracePt t="76285" x="660400" y="2813050"/>
          <p14:tracePt t="76304" x="839788" y="2813050"/>
          <p14:tracePt t="76319" x="919163" y="2813050"/>
          <p14:tracePt t="76336" x="1071563" y="2830513"/>
          <p14:tracePt t="76352" x="1152525" y="2840038"/>
          <p14:tracePt t="76369" x="1268413" y="2840038"/>
          <p14:tracePt t="76386" x="1446213" y="2840038"/>
          <p14:tracePt t="76402" x="1536700" y="2830513"/>
          <p14:tracePt t="76419" x="1660525" y="2776538"/>
          <p14:tracePt t="76714" x="1660525" y="2768600"/>
          <p14:tracePt t="76724" x="1660525" y="2759075"/>
          <p14:tracePt t="76736" x="1697038" y="2714625"/>
          <p14:tracePt t="76753" x="1803400" y="2625725"/>
          <p14:tracePt t="76769" x="1857375" y="2581275"/>
          <p14:tracePt t="76785" x="1874838" y="2581275"/>
          <p14:tracePt t="76819" x="1874838" y="2571750"/>
          <p14:tracePt t="76928" x="1874838" y="2562225"/>
          <p14:tracePt t="77133" x="1857375" y="2562225"/>
          <p14:tracePt t="77143" x="1822450" y="2562225"/>
          <p14:tracePt t="77154" x="1785938" y="2562225"/>
          <p14:tracePt t="77169" x="1714500" y="2562225"/>
          <p14:tracePt t="77185" x="1554163" y="2562225"/>
          <p14:tracePt t="77203" x="1428750" y="2581275"/>
          <p14:tracePt t="77219" x="1401763" y="2589213"/>
          <p14:tracePt t="77285" x="1419225" y="2589213"/>
          <p14:tracePt t="77295" x="1465263" y="2589213"/>
          <p14:tracePt t="77306" x="1517650" y="2589213"/>
          <p14:tracePt t="77319" x="1562100" y="2581275"/>
          <p14:tracePt t="77337" x="1633538" y="2581275"/>
          <p14:tracePt t="77353" x="1679575" y="2581275"/>
          <p14:tracePt t="77369" x="1741488" y="2581275"/>
          <p14:tracePt t="77386" x="1751013" y="2581275"/>
          <p14:tracePt t="77402" x="1795463" y="2581275"/>
          <p14:tracePt t="77419" x="1803400" y="2581275"/>
          <p14:tracePt t="77593" x="1822450" y="2581275"/>
          <p14:tracePt t="77603" x="1839913" y="2581275"/>
          <p14:tracePt t="77623" x="1847850" y="2581275"/>
          <p14:tracePt t="77645" x="1866900" y="2581275"/>
          <p14:tracePt t="77665" x="1874838" y="2581275"/>
          <p14:tracePt t="77675" x="1893888" y="2581275"/>
          <p14:tracePt t="77859" x="1893888" y="2571750"/>
          <p14:tracePt t="77869" x="1893888" y="2554288"/>
          <p14:tracePt t="77879" x="1893888" y="2527300"/>
          <p14:tracePt t="77889" x="1893888" y="2509838"/>
          <p14:tracePt t="77902" x="1893888" y="2482850"/>
          <p14:tracePt t="77919" x="1893888" y="2419350"/>
          <p14:tracePt t="77935" x="1893888" y="2366963"/>
          <p14:tracePt t="77952" x="1893888" y="2268538"/>
          <p14:tracePt t="77969" x="1893888" y="2232025"/>
          <p14:tracePt t="77986" x="1893888" y="2143125"/>
          <p14:tracePt t="78003" x="1884363" y="2089150"/>
          <p14:tracePt t="78019" x="1874838" y="2071688"/>
          <p14:tracePt t="78036" x="1874838" y="2054225"/>
          <p14:tracePt t="78124" x="1901825" y="2054225"/>
          <p14:tracePt t="78135" x="1946275" y="2054225"/>
          <p14:tracePt t="78145" x="1973263" y="2054225"/>
          <p14:tracePt t="78155" x="1990725" y="2054225"/>
          <p14:tracePt t="78169" x="2000250" y="2054225"/>
          <p14:tracePt t="78186" x="2160588" y="2036763"/>
          <p14:tracePt t="78203" x="2232025" y="2027238"/>
          <p14:tracePt t="78219" x="2259013" y="2027238"/>
          <p14:tracePt t="78238" x="2268538" y="2027238"/>
          <p14:tracePt t="78257" x="2286000" y="2027238"/>
          <p14:tracePt t="78270" x="2322513" y="2036763"/>
          <p14:tracePt t="78287" x="2393950" y="2054225"/>
          <p14:tracePt t="78563" x="2428875" y="2054225"/>
          <p14:tracePt t="78574" x="2473325" y="2054225"/>
          <p14:tracePt t="78586" x="2536825" y="2054225"/>
          <p14:tracePt t="78604" x="2705100" y="2054225"/>
          <p14:tracePt t="78619" x="2786063" y="2054225"/>
          <p14:tracePt t="78636" x="2894013" y="2071688"/>
          <p14:tracePt t="78653" x="2955925" y="2089150"/>
          <p14:tracePt t="78657" x="2982913" y="2098675"/>
          <p14:tracePt t="78669" x="3009900" y="2098675"/>
          <p14:tracePt t="78687" x="3089275" y="2116138"/>
          <p14:tracePt t="78702" x="3143250" y="2133600"/>
          <p14:tracePt t="78719" x="3214688" y="2160588"/>
          <p14:tracePt t="78736" x="3241675" y="2170113"/>
          <p14:tracePt t="78753" x="3286125" y="2197100"/>
          <p14:tracePt t="78769" x="3295650" y="2205038"/>
          <p14:tracePt t="78810" x="3295650" y="2214563"/>
          <p14:tracePt t="78820" x="3303588" y="2224088"/>
          <p14:tracePt t="78860" x="3303588" y="2232025"/>
          <p14:tracePt t="78871" x="3286125" y="2241550"/>
          <p14:tracePt t="78880" x="3259138" y="2241550"/>
          <p14:tracePt t="78891" x="3205163" y="2241550"/>
          <p14:tracePt t="78903" x="3170238" y="2241550"/>
          <p14:tracePt t="78919" x="3108325" y="2241550"/>
          <p14:tracePt t="78936" x="2928938" y="2214563"/>
          <p14:tracePt t="78953" x="2813050" y="2143125"/>
          <p14:tracePt t="78969" x="2776538" y="2116138"/>
          <p14:tracePt t="78987" x="2768600" y="2098675"/>
          <p14:tracePt t="79004" x="2759075" y="2089150"/>
          <p14:tracePt t="79019" x="2759075" y="2081213"/>
          <p14:tracePt t="79055" x="2776538" y="2044700"/>
          <p14:tracePt t="79069" x="2822575" y="2036763"/>
          <p14:tracePt t="79433" x="2919413" y="2036763"/>
          <p14:tracePt t="79444" x="3000375" y="2000250"/>
          <p14:tracePt t="79454" x="3108325" y="2000250"/>
          <p14:tracePt t="79469" x="3205163" y="1965325"/>
          <p14:tracePt t="79486" x="3402013" y="1946275"/>
          <p14:tracePt t="79504" x="3544888" y="1946275"/>
          <p14:tracePt t="79519" x="3608388" y="1955800"/>
          <p14:tracePt t="79536" x="3705225" y="1990725"/>
          <p14:tracePt t="79553" x="3732213" y="1990725"/>
          <p14:tracePt t="79569" x="3786188" y="2000250"/>
          <p14:tracePt t="79586" x="3857625" y="2000250"/>
          <p14:tracePt t="79603" x="3911600" y="2009775"/>
          <p14:tracePt t="79619" x="4044950" y="2027238"/>
          <p14:tracePt t="79638" x="4179888" y="2044700"/>
          <p14:tracePt t="79653" x="4241800" y="2062163"/>
          <p14:tracePt t="79669" x="4456113" y="2071688"/>
          <p14:tracePt t="79686" x="4554538" y="2081213"/>
          <p14:tracePt t="79703" x="4732338" y="2152650"/>
          <p14:tracePt t="79719" x="4786313" y="2170113"/>
          <p14:tracePt t="79944" x="4697413" y="2179638"/>
          <p14:tracePt t="79955" x="4608513" y="2187575"/>
          <p14:tracePt t="79965" x="4545013" y="2187575"/>
          <p14:tracePt t="79975" x="4510088" y="2187575"/>
          <p14:tracePt t="79986" x="4500563" y="2187575"/>
          <p14:tracePt t="80003" x="4500563" y="2170113"/>
          <p14:tracePt t="80020" x="4500563" y="2098675"/>
          <p14:tracePt t="80036" x="4581525" y="1830388"/>
          <p14:tracePt t="80053" x="4660900" y="1633538"/>
          <p14:tracePt t="80070" x="4786313" y="1366838"/>
          <p14:tracePt t="80086" x="4786313" y="1357313"/>
          <p14:tracePt t="80221" x="4830763" y="1357313"/>
          <p14:tracePt t="80231" x="4884738" y="1374775"/>
          <p14:tracePt t="80241" x="4929188" y="1374775"/>
          <p14:tracePt t="80253" x="5000625" y="1374775"/>
          <p14:tracePt t="80271" x="5143500" y="1384300"/>
          <p14:tracePt t="80286" x="5205413" y="1384300"/>
          <p14:tracePt t="80303" x="5357813" y="1428750"/>
          <p14:tracePt t="80320" x="5394325" y="1465263"/>
          <p14:tracePt t="80336" x="5394325" y="1660525"/>
          <p14:tracePt t="80353" x="5276850" y="1911350"/>
          <p14:tracePt t="80370" x="5224463" y="1982788"/>
          <p14:tracePt t="80386" x="5160963" y="2143125"/>
          <p14:tracePt t="80404" x="5133975" y="2286000"/>
          <p14:tracePt t="80420" x="5133975" y="2312988"/>
          <p14:tracePt t="80437" x="5133975" y="2339975"/>
          <p14:tracePt t="80455" x="5133975" y="2347913"/>
          <p14:tracePt t="80536" x="5126038" y="2347913"/>
          <p14:tracePt t="80598" x="5116513" y="2347913"/>
          <p14:tracePt t="80608" x="5108575" y="2347913"/>
          <p14:tracePt t="80620" x="5099050" y="2347913"/>
          <p14:tracePt t="80636" x="5099050" y="2357438"/>
          <p14:tracePt t="80653" x="5062538" y="2374900"/>
          <p14:tracePt t="80670" x="4991100" y="2384425"/>
          <p14:tracePt t="80686" x="4938713" y="2384425"/>
          <p14:tracePt t="80703" x="4813300" y="2384425"/>
          <p14:tracePt t="80721" x="4670425" y="2339975"/>
          <p14:tracePt t="80736" x="4598988" y="2322513"/>
          <p14:tracePt t="80754" x="4545013" y="2295525"/>
          <p14:tracePt t="80770" x="4527550" y="2276475"/>
          <p14:tracePt t="80786" x="4518025" y="2276475"/>
          <p14:tracePt t="80865" x="4537075" y="2251075"/>
          <p14:tracePt t="80875" x="4589463" y="2205038"/>
          <p14:tracePt t="80886" x="4652963" y="2170113"/>
          <p14:tracePt t="80905" x="4776788" y="2089150"/>
          <p14:tracePt t="80920" x="4830763" y="2071688"/>
          <p14:tracePt t="80936" x="4911725" y="2071688"/>
          <p14:tracePt t="80977" x="4902200" y="2071688"/>
          <p14:tracePt t="80988" x="4857750" y="2116138"/>
          <p14:tracePt t="81004" x="4768850" y="2160588"/>
          <p14:tracePt t="81020" x="4633913" y="2170113"/>
          <p14:tracePt t="81038" x="4500563" y="2170113"/>
          <p14:tracePt t="81053" x="4429125" y="2170113"/>
          <p14:tracePt t="81070" x="4268788" y="2170113"/>
          <p14:tracePt t="81087" x="4143375" y="2160588"/>
          <p14:tracePt t="81103" x="3867150" y="2089150"/>
          <p14:tracePt t="81120" x="3643313" y="2009775"/>
          <p14:tracePt t="81137" x="3571875" y="1973263"/>
          <p14:tracePt t="81153" x="3411538" y="1839913"/>
          <p14:tracePt t="81171" x="3303588" y="1670050"/>
          <p14:tracePt t="81187" x="3268663" y="1616075"/>
          <p14:tracePt t="81203" x="3197225" y="1554163"/>
          <p14:tracePt t="81220" x="3170238" y="1554163"/>
          <p14:tracePt t="81508" x="3205163" y="1589088"/>
          <p14:tracePt t="81518" x="3259138" y="1633538"/>
          <p14:tracePt t="81528" x="3322638" y="1679575"/>
          <p14:tracePt t="81539" x="3367088" y="1741488"/>
          <p14:tracePt t="81553" x="3402013" y="1758950"/>
          <p14:tracePt t="81570" x="3429000" y="1776413"/>
          <p14:tracePt t="81587" x="3446463" y="1785938"/>
          <p14:tracePt t="81603" x="3446463" y="1884363"/>
          <p14:tracePt t="81621" x="3268663" y="2330450"/>
          <p14:tracePt t="81637" x="3125788" y="2633663"/>
          <p14:tracePt t="81797" x="2965450" y="2633663"/>
          <p14:tracePt t="81805" x="2911475" y="2625725"/>
          <p14:tracePt t="81820" x="2867025" y="2598738"/>
          <p14:tracePt t="81836" x="2822575" y="2527300"/>
          <p14:tracePt t="81853" x="2822575" y="2482850"/>
          <p14:tracePt t="81870" x="2847975" y="2286000"/>
          <p14:tracePt t="81887" x="2946400" y="2098675"/>
          <p14:tracePt t="81904" x="3009900" y="2009775"/>
          <p14:tracePt t="81920" x="3108325" y="1857375"/>
          <p14:tracePt t="81937" x="3125788" y="1839913"/>
          <p14:tracePt t="81970" x="3133725" y="1839913"/>
          <p14:tracePt t="81989" x="3187700" y="1830388"/>
          <p14:tracePt t="82004" x="3259138" y="1812925"/>
          <p14:tracePt t="82020" x="3384550" y="1812925"/>
          <p14:tracePt t="82037" x="3490913" y="1812925"/>
          <p14:tracePt t="82053" x="3643313" y="1795463"/>
          <p14:tracePt t="82070" x="3714750" y="1795463"/>
          <p14:tracePt t="82163" x="3714750" y="1803400"/>
          <p14:tracePt t="82183" x="3705225" y="1803400"/>
          <p14:tracePt t="82193" x="3652838" y="1830388"/>
          <p14:tracePt t="82205" x="3571875" y="1847850"/>
          <p14:tracePt t="82220" x="3544888" y="1866900"/>
          <p14:tracePt t="82237" x="3446463" y="1901825"/>
          <p14:tracePt t="82255" x="3367088" y="1919288"/>
          <p14:tracePt t="82270" x="3348038" y="1919288"/>
          <p14:tracePt t="82287" x="3322638" y="1928813"/>
          <p14:tracePt t="82591" x="3224213" y="1965325"/>
          <p14:tracePt t="82602" x="3017838" y="2089150"/>
          <p14:tracePt t="82613" x="2768600" y="2214563"/>
          <p14:tracePt t="82622" x="2517775" y="2312988"/>
          <p14:tracePt t="82637" x="2214563" y="2455863"/>
          <p14:tracePt t="82654" x="1795463" y="2652713"/>
          <p14:tracePt t="82670" x="1616075" y="2714625"/>
          <p14:tracePt t="82687" x="1393825" y="2776538"/>
          <p14:tracePt t="82704" x="1268413" y="2803525"/>
          <p14:tracePt t="82721" x="1231900" y="2813050"/>
          <p14:tracePt t="82737" x="1204913" y="2813050"/>
          <p14:tracePt t="82807" x="1258888" y="2813050"/>
          <p14:tracePt t="82817" x="1347788" y="2813050"/>
          <p14:tracePt t="82827" x="1428750" y="2813050"/>
          <p14:tracePt t="82838" x="1536700" y="2803525"/>
          <p14:tracePt t="82854" x="1670050" y="2795588"/>
          <p14:tracePt t="82870" x="1990725" y="2724150"/>
          <p14:tracePt t="82889" x="2347913" y="2589213"/>
          <p14:tracePt t="82904" x="2490788" y="2554288"/>
          <p14:tracePt t="82920" x="2803525" y="2517775"/>
          <p14:tracePt t="82937" x="2982913" y="2509838"/>
          <p14:tracePt t="82954" x="3295650" y="2490788"/>
          <p14:tracePt t="82970" x="3482975" y="2465388"/>
          <p14:tracePt t="82987" x="3544888" y="2465388"/>
          <p14:tracePt t="83004" x="3589338" y="2465388"/>
          <p14:tracePt t="83052" x="3598863" y="2465388"/>
          <p14:tracePt t="83063" x="3608388" y="2465388"/>
          <p14:tracePt t="83073" x="3625850" y="2465388"/>
          <p14:tracePt t="83087" x="3643313" y="2465388"/>
          <p14:tracePt t="83104" x="3741738" y="2465388"/>
          <p14:tracePt t="83120" x="3795713" y="2455863"/>
          <p14:tracePt t="83421" x="3813175" y="2455863"/>
          <p14:tracePt t="83431" x="3848100" y="2465388"/>
          <p14:tracePt t="83440" x="3902075" y="2473325"/>
          <p14:tracePt t="83454" x="3983038" y="2473325"/>
          <p14:tracePt t="83471" x="4160838" y="2438400"/>
          <p14:tracePt t="83487" x="4295775" y="2384425"/>
          <p14:tracePt t="83504" x="4446588" y="2268538"/>
          <p14:tracePt t="83523" x="4537075" y="2179638"/>
          <p14:tracePt t="83537" x="4554538" y="2133600"/>
          <p14:tracePt t="83554" x="4562475" y="2116138"/>
          <p14:tracePt t="83587" x="4554538" y="2098675"/>
          <p14:tracePt t="83604" x="4473575" y="2062163"/>
          <p14:tracePt t="83620" x="4394200" y="2027238"/>
          <p14:tracePt t="83637" x="4268788" y="1973263"/>
          <p14:tracePt t="83656" x="4232275" y="1946275"/>
          <p14:tracePt t="83675" x="4214813" y="1928813"/>
          <p14:tracePt t="83687" x="4205288" y="1928813"/>
          <p14:tracePt t="83704" x="4205288" y="1919288"/>
          <p14:tracePt t="83726" x="4205288" y="1911350"/>
          <p14:tracePt t="83738" x="4205288" y="1893888"/>
          <p14:tracePt t="83757" x="4214813" y="1884363"/>
          <p14:tracePt t="83771" x="4251325" y="1866900"/>
          <p14:tracePt t="83788" x="4330700" y="1857375"/>
          <p14:tracePt t="83804" x="4367213" y="1847850"/>
          <p14:tracePt t="83821" x="4491038" y="1822450"/>
          <p14:tracePt t="83838" x="4572000" y="1822450"/>
          <p14:tracePt t="83854" x="4608513" y="1822450"/>
          <p14:tracePt t="83871" x="4679950" y="1839913"/>
          <p14:tracePt t="83887" x="4741863" y="1866900"/>
          <p14:tracePt t="84187" x="4741863" y="1893888"/>
          <p14:tracePt t="84197" x="4741863" y="1919288"/>
          <p14:tracePt t="84207" x="4741863" y="1938338"/>
          <p14:tracePt t="84220" x="4751388" y="1990725"/>
          <p14:tracePt t="84238" x="4848225" y="2009775"/>
          <p14:tracePt t="84254" x="4919663" y="2009775"/>
          <p14:tracePt t="84271" x="5081588" y="2009775"/>
          <p14:tracePt t="84289" x="5160963" y="1990725"/>
          <p14:tracePt t="84432" x="5143500" y="1982788"/>
          <p14:tracePt t="84442" x="5081588" y="1982788"/>
          <p14:tracePt t="84454" x="5010150" y="1982788"/>
          <p14:tracePt t="84471" x="4938713" y="1982788"/>
          <p14:tracePt t="84487" x="4732338" y="2027238"/>
          <p14:tracePt t="84504" x="4554538" y="2081213"/>
          <p14:tracePt t="84521" x="4473575" y="2116138"/>
          <p14:tracePt t="84537" x="4357688" y="2179638"/>
          <p14:tracePt t="84554" x="4259263" y="2268538"/>
          <p14:tracePt t="84571" x="4224338" y="2303463"/>
          <p14:tracePt t="84587" x="4205288" y="2330450"/>
          <p14:tracePt t="84605" x="4205288" y="2339975"/>
          <p14:tracePt t="84637" x="4251325" y="2384425"/>
          <p14:tracePt t="84892" x="4268788" y="2384425"/>
          <p14:tracePt t="84902" x="4313238" y="2384425"/>
          <p14:tracePt t="84912" x="4367213" y="2384425"/>
          <p14:tracePt t="84923" x="4438650" y="2384425"/>
          <p14:tracePt t="84938" x="4527550" y="2357438"/>
          <p14:tracePt t="84954" x="4589463" y="2339975"/>
          <p14:tracePt t="84987" x="4589463" y="2330450"/>
          <p14:tracePt t="85046" x="4589463" y="2322513"/>
          <p14:tracePt t="85056" x="4581525" y="2322513"/>
          <p14:tracePt t="85066" x="4572000" y="2322513"/>
          <p14:tracePt t="85076" x="4562475" y="2322513"/>
          <p14:tracePt t="85088" x="4537075" y="2303463"/>
          <p14:tracePt t="85104" x="4491038" y="2286000"/>
          <p14:tracePt t="85121" x="4330700" y="2268538"/>
          <p14:tracePt t="85138" x="4108450" y="2268538"/>
          <p14:tracePt t="85155" x="4037013" y="2268538"/>
          <p14:tracePt t="85158" x="3965575" y="2268538"/>
          <p14:tracePt t="85171" x="3919538" y="2268538"/>
          <p14:tracePt t="85188" x="3848100" y="2259013"/>
          <p14:tracePt t="85204" x="3830638" y="2241550"/>
          <p14:tracePt t="85221" x="3803650" y="2224088"/>
          <p14:tracePt t="85238" x="3803650" y="2197100"/>
          <p14:tracePt t="85496" x="3741738" y="2232025"/>
          <p14:tracePt t="85506" x="3670300" y="2322513"/>
          <p14:tracePt t="85516" x="3616325" y="2374900"/>
          <p14:tracePt t="85526" x="3571875" y="2438400"/>
          <p14:tracePt t="85538" x="3536950" y="2500313"/>
          <p14:tracePt t="85554" x="3527425" y="2527300"/>
          <p14:tracePt t="85571" x="3473450" y="2652713"/>
          <p14:tracePt t="85588" x="3429000" y="2732088"/>
          <p14:tracePt t="85893" x="3419475" y="2714625"/>
          <p14:tracePt t="85904" x="3340100" y="2633663"/>
          <p14:tracePt t="85914" x="3330575" y="2633663"/>
          <p14:tracePt t="85924" x="3241675" y="2562225"/>
          <p14:tracePt t="85938" x="3116263" y="2473325"/>
          <p14:tracePt t="85956" x="2894013" y="2374900"/>
          <p14:tracePt t="85971" x="2822575" y="2366963"/>
          <p14:tracePt t="85988" x="2652713" y="2374900"/>
          <p14:tracePt t="86006" x="2536825" y="2374900"/>
          <p14:tracePt t="86021" x="2473325" y="2374900"/>
          <p14:tracePt t="86038" x="2384425" y="2411413"/>
          <p14:tracePt t="86054" x="2366963" y="2419350"/>
          <p14:tracePt t="86071" x="2357438" y="2419350"/>
          <p14:tracePt t="86088" x="2366963" y="2411413"/>
          <p14:tracePt t="86405" x="2366963" y="2401888"/>
          <p14:tracePt t="86427" x="2366963" y="2393950"/>
          <p14:tracePt t="86436" x="2374900" y="2374900"/>
          <p14:tracePt t="86446" x="2428875" y="2322513"/>
          <p14:tracePt t="86458" x="2455863" y="2295525"/>
          <p14:tracePt t="86471" x="2473325" y="2268538"/>
          <p14:tracePt t="86488" x="2598738" y="2133600"/>
          <p14:tracePt t="86505" x="2652713" y="2108200"/>
          <p14:tracePt t="86521" x="2768600" y="2036763"/>
          <p14:tracePt t="86539" x="2813050" y="2000250"/>
          <p14:tracePt t="86555" x="2840038" y="1982788"/>
          <p14:tracePt t="86571" x="2938463" y="1928813"/>
          <p14:tracePt t="86588" x="2946400" y="1928813"/>
          <p14:tracePt t="86753" x="2938463" y="1928813"/>
          <p14:tracePt t="86876" x="2938463" y="1938338"/>
          <p14:tracePt t="86886" x="2938463" y="1946275"/>
          <p14:tracePt t="86896" x="2928938" y="1955800"/>
          <p14:tracePt t="86907" x="2928938" y="1965325"/>
          <p14:tracePt t="86922" x="2928938" y="1973263"/>
          <p14:tracePt t="86938" x="2928938" y="2000250"/>
          <p14:tracePt t="86956" x="2928938" y="2009775"/>
          <p14:tracePt t="87305" x="2938463" y="2009775"/>
          <p14:tracePt t="87316" x="2973388" y="1973263"/>
          <p14:tracePt t="87325" x="3017838" y="1946275"/>
          <p14:tracePt t="87338" x="3027363" y="1919288"/>
          <p14:tracePt t="87356" x="3044825" y="1884363"/>
          <p14:tracePt t="87371" x="3044825" y="1857375"/>
          <p14:tracePt t="87388" x="3044825" y="1803400"/>
          <p14:tracePt t="87405" x="3044825" y="1758950"/>
          <p14:tracePt t="87422" x="3044825" y="1643063"/>
          <p14:tracePt t="87438" x="3017838" y="1536700"/>
          <p14:tracePt t="87455" x="3000375" y="1500188"/>
          <p14:tracePt t="87472" x="2973388" y="1465263"/>
          <p14:tracePt t="87489" x="2946400" y="1428750"/>
          <p14:tracePt t="87509" x="2928938" y="1419225"/>
          <p14:tracePt t="87522" x="2911475" y="1411288"/>
          <p14:tracePt t="87540" x="2884488" y="1401763"/>
          <p14:tracePt t="87555" x="2874963" y="1401763"/>
          <p14:tracePt t="87622" x="2874963" y="1419225"/>
          <p14:tracePt t="87632" x="2911475" y="1438275"/>
          <p14:tracePt t="87643" x="2938463" y="1446213"/>
          <p14:tracePt t="87655" x="2965450" y="1465263"/>
          <p14:tracePt t="87673" x="2990850" y="1490663"/>
          <p14:tracePt t="87705" x="3017838" y="1527175"/>
          <p14:tracePt t="87738" x="3027363" y="1536700"/>
          <p14:tracePt t="87755" x="3044825" y="1554163"/>
          <p14:tracePt t="87772" x="3044825" y="1562100"/>
          <p14:tracePt t="87788" x="3054350" y="1589088"/>
          <p14:tracePt t="88245" x="3054350" y="1598613"/>
          <p14:tracePt t="88256" x="3044825" y="1608138"/>
          <p14:tracePt t="88266" x="3036888" y="1616075"/>
          <p14:tracePt t="88276" x="3027363" y="1616075"/>
          <p14:tracePt t="88288" x="3017838" y="1633538"/>
          <p14:tracePt t="88307" x="3000375" y="1660525"/>
          <p14:tracePt t="88322" x="2982913" y="1687513"/>
          <p14:tracePt t="88338" x="2955925" y="1741488"/>
          <p14:tracePt t="88355" x="2946400" y="1758950"/>
          <p14:tracePt t="88372" x="2938463" y="1785938"/>
          <p14:tracePt t="88388" x="2938463" y="1795463"/>
          <p14:tracePt t="88422" x="2938463" y="1812925"/>
          <p14:tracePt t="88787" x="2955925" y="1812925"/>
          <p14:tracePt t="88798" x="2990850" y="1812925"/>
          <p14:tracePt t="88808" x="3027363" y="1812925"/>
          <p14:tracePt t="88822" x="3071813" y="1812925"/>
          <p14:tracePt t="88839" x="3160713" y="1812925"/>
          <p14:tracePt t="88856" x="3197225" y="1812925"/>
          <p14:tracePt t="88872" x="3295650" y="1857375"/>
          <p14:tracePt t="88889" x="3348038" y="1884363"/>
          <p14:tracePt t="88905" x="3367088" y="1901825"/>
          <p14:tracePt t="88922" x="3394075" y="1919288"/>
          <p14:tracePt t="89309" x="3384550" y="1928813"/>
          <p14:tracePt t="89319" x="3367088" y="1928813"/>
          <p14:tracePt t="89329" x="3340100" y="1938338"/>
          <p14:tracePt t="89341" x="3313113" y="1946275"/>
          <p14:tracePt t="89355" x="3303588" y="1946275"/>
          <p14:tracePt t="89372" x="3286125" y="1955800"/>
          <p14:tracePt t="89462" x="3276600" y="1955800"/>
          <p14:tracePt t="89472" x="3268663" y="1946275"/>
          <p14:tracePt t="89523" x="3268663" y="1938338"/>
          <p14:tracePt t="89534" x="3276600" y="1928813"/>
          <p14:tracePt t="89544" x="3303588" y="1911350"/>
          <p14:tracePt t="89556" x="3322638" y="1893888"/>
          <p14:tracePt t="89572" x="3340100" y="1884363"/>
          <p14:tracePt t="89589" x="3384550" y="1884363"/>
          <p14:tracePt t="89605" x="3394075" y="1884363"/>
          <p14:tracePt t="89657" x="3384550" y="1901825"/>
          <p14:tracePt t="89666" x="3357563" y="1911350"/>
          <p14:tracePt t="89677" x="3357563" y="1919288"/>
          <p14:tracePt t="89707" x="3375025" y="1919288"/>
          <p14:tracePt t="89912" x="3438525" y="1919288"/>
          <p14:tracePt t="89922" x="3544888" y="1919288"/>
          <p14:tracePt t="89933" x="3679825" y="1928813"/>
          <p14:tracePt t="89943" x="3830638" y="1946275"/>
          <p14:tracePt t="89955" x="3956050" y="1955800"/>
          <p14:tracePt t="89974" x="4214813" y="2000250"/>
          <p14:tracePt t="89989" x="4313238" y="2036763"/>
          <p14:tracePt t="90006" x="4465638" y="2044700"/>
          <p14:tracePt t="90023" x="4518025" y="2071688"/>
          <p14:tracePt t="90040" x="4562475" y="2081213"/>
          <p14:tracePt t="90056" x="4562475" y="2089150"/>
          <p14:tracePt t="90085" x="4572000" y="2089150"/>
          <p14:tracePt t="90096" x="4581525" y="2089150"/>
          <p14:tracePt t="90108" x="4598988" y="2089150"/>
          <p14:tracePt t="90122" x="4616450" y="2089150"/>
          <p14:tracePt t="90139" x="4625975" y="2089150"/>
          <p14:tracePt t="90197" x="4633913" y="2089150"/>
          <p14:tracePt t="90279" x="4643438" y="2089150"/>
          <p14:tracePt t="94413" x="4330700" y="2081213"/>
          <p14:tracePt t="94421" x="4268788" y="2062163"/>
          <p14:tracePt t="94431" x="4187825" y="2017713"/>
          <p14:tracePt t="94442" x="4037013" y="2000250"/>
          <p14:tracePt t="94457" x="3822700" y="1955800"/>
          <p14:tracePt t="94474" x="3509963" y="1874838"/>
          <p14:tracePt t="94491" x="3089275" y="1812925"/>
          <p14:tracePt t="94507" x="2973388" y="1803400"/>
          <p14:tracePt t="94524" x="2776538" y="1741488"/>
          <p14:tracePt t="100238" x="2776538" y="1731963"/>
          <p14:tracePt t="100248" x="2813050" y="1687513"/>
          <p14:tracePt t="100259" x="2867025" y="1616075"/>
          <p14:tracePt t="100275" x="2946400" y="1536700"/>
          <p14:tracePt t="100292" x="3089275" y="1303338"/>
          <p14:tracePt t="100310" x="3205163" y="990600"/>
          <p14:tracePt t="100325" x="3205163" y="946150"/>
          <p14:tracePt t="100341" x="3214688" y="866775"/>
          <p14:tracePt t="100358" x="3214688" y="839788"/>
          <p14:tracePt t="100375" x="3214688" y="822325"/>
          <p14:tracePt t="100423" x="3241675" y="822325"/>
          <p14:tracePt t="100433" x="3276600" y="822325"/>
          <p14:tracePt t="100443" x="3303588" y="839788"/>
          <p14:tracePt t="100458" x="3348038" y="884238"/>
          <p14:tracePt t="100476" x="3500438" y="1027113"/>
          <p14:tracePt t="100492" x="3554413" y="1098550"/>
          <p14:tracePt t="100508" x="3608388" y="1169988"/>
          <p14:tracePt t="100525" x="3625850" y="1187450"/>
          <p14:tracePt t="100559" x="3643313" y="1223963"/>
          <p14:tracePt t="100575" x="3643313" y="1330325"/>
          <p14:tracePt t="100592" x="3643313" y="1401763"/>
          <p14:tracePt t="100609" x="3643313" y="1438275"/>
          <p14:tracePt t="100627" x="3643313" y="1465263"/>
          <p14:tracePt t="100642" x="3598863" y="1536700"/>
          <p14:tracePt t="100658" x="3509963" y="1687513"/>
          <p14:tracePt t="100675" x="3482975" y="1768475"/>
          <p14:tracePt t="100692" x="3446463" y="1893888"/>
          <p14:tracePt t="100708" x="3446463" y="1928813"/>
          <p14:tracePt t="100742" x="3465513" y="1928813"/>
          <p14:tracePt t="100964" x="3367088" y="1990725"/>
          <p14:tracePt t="100974" x="3276600" y="2017713"/>
          <p14:tracePt t="100984" x="3179763" y="2036763"/>
          <p14:tracePt t="100995" x="3098800" y="2036763"/>
          <p14:tracePt t="101008" x="3027363" y="2036763"/>
          <p14:tracePt t="101026" x="2884488" y="1857375"/>
          <p14:tracePt t="101580" x="2990850" y="1741488"/>
          <p14:tracePt t="101588" x="3071813" y="1704975"/>
          <p14:tracePt t="101598" x="3133725" y="1633538"/>
          <p14:tracePt t="101609" x="3187700" y="1598613"/>
          <p14:tracePt t="101625" x="3241675" y="1544638"/>
          <p14:tracePt t="101642" x="3375025" y="1446213"/>
          <p14:tracePt t="101659" x="3473450" y="1374775"/>
          <p14:tracePt t="101675" x="3482975" y="1374775"/>
          <p14:tracePt t="101742" x="3473450" y="1374775"/>
          <p14:tracePt t="101751" x="3455988" y="1374775"/>
          <p14:tracePt t="101761" x="3429000" y="1366838"/>
          <p14:tracePt t="101775" x="3419475" y="1357313"/>
          <p14:tracePt t="101792" x="3384550" y="1357313"/>
          <p14:tracePt t="101809" x="3375025" y="1357313"/>
          <p14:tracePt t="101825" x="3357563" y="1357313"/>
          <p14:tracePt t="101843" x="3330575" y="1366838"/>
          <p14:tracePt t="101859" x="3322638" y="1366838"/>
          <p14:tracePt t="102119" x="3330575" y="1366838"/>
          <p14:tracePt t="102129" x="3340100" y="1374775"/>
          <p14:tracePt t="102142" x="3357563" y="1374775"/>
          <p14:tracePt t="102160" x="3394075" y="1384300"/>
          <p14:tracePt t="102175" x="3429000" y="1384300"/>
          <p14:tracePt t="102192" x="3517900" y="1401763"/>
          <p14:tracePt t="102209" x="3554413" y="1401763"/>
          <p14:tracePt t="102225" x="3652838" y="1401763"/>
          <p14:tracePt t="102242" x="3867150" y="1419225"/>
          <p14:tracePt t="102259" x="4017963" y="1438275"/>
          <p14:tracePt t="102275" x="4429125" y="1544638"/>
          <p14:tracePt t="102293" x="4670425" y="1589088"/>
          <p14:tracePt t="102309" x="4776788" y="1589088"/>
          <p14:tracePt t="102326" x="4875213" y="1589088"/>
          <p14:tracePt t="103305" x="4857750" y="1589088"/>
          <p14:tracePt t="103315" x="4848225" y="1589088"/>
          <p14:tracePt t="103346" x="4840288" y="1589088"/>
          <p14:tracePt t="103356" x="4830763" y="1589088"/>
          <p14:tracePt t="103367" x="4822825" y="1589088"/>
          <p14:tracePt t="103377" x="4803775" y="1581150"/>
          <p14:tracePt t="103392" x="4795838" y="1581150"/>
          <p14:tracePt t="103410" x="4776788" y="1581150"/>
          <p14:tracePt t="103426" x="4759325" y="1589088"/>
          <p14:tracePt t="103442" x="4741863" y="1625600"/>
          <p14:tracePt t="103459" x="4724400" y="1660525"/>
          <p14:tracePt t="103476" x="4714875" y="1679575"/>
          <p14:tracePt t="103493" x="4687888" y="1724025"/>
          <p14:tracePt t="103510" x="4670425" y="1785938"/>
          <p14:tracePt t="103526" x="4660900" y="1830388"/>
          <p14:tracePt t="103543" x="4652963" y="1866900"/>
          <p14:tracePt t="103581" x="4670425" y="1874838"/>
          <p14:tracePt t="103592" x="4705350" y="1901825"/>
          <p14:tracePt t="103609" x="4751388" y="1911350"/>
          <p14:tracePt t="103626" x="4857750" y="1938338"/>
          <p14:tracePt t="103643" x="4956175" y="1955800"/>
          <p14:tracePt t="103659" x="4983163" y="1955800"/>
          <p14:tracePt t="103663" x="5000625" y="1955800"/>
          <p14:tracePt t="103676" x="5045075" y="1928813"/>
          <p14:tracePt t="103694" x="5187950" y="1768475"/>
          <p14:tracePt t="103709" x="5241925" y="1679575"/>
          <p14:tracePt t="103726" x="5313363" y="1571625"/>
          <p14:tracePt t="103742" x="5330825" y="1500188"/>
          <p14:tracePt t="103759" x="5357813" y="1419225"/>
          <p14:tracePt t="103776" x="5357813" y="1295400"/>
          <p14:tracePt t="103793" x="5348288" y="1204913"/>
          <p14:tracePt t="103810" x="5295900" y="1108075"/>
          <p14:tracePt t="103827" x="5187950" y="1017588"/>
          <p14:tracePt t="103842" x="5153025" y="990600"/>
          <p14:tracePt t="103859" x="5018088" y="973138"/>
          <p14:tracePt t="103876" x="4938713" y="965200"/>
          <p14:tracePt t="103892" x="4751388" y="1000125"/>
          <p14:tracePt t="103909" x="4598988" y="1125538"/>
          <p14:tracePt t="103926" x="4554538" y="1160463"/>
          <p14:tracePt t="103943" x="4510088" y="1303338"/>
          <p14:tracePt t="103959" x="4510088" y="1500188"/>
          <p14:tracePt t="103976" x="4510088" y="1598613"/>
          <p14:tracePt t="103993" x="4510088" y="1768475"/>
          <p14:tracePt t="104010" x="4527550" y="1938338"/>
          <p14:tracePt t="104027" x="4537075" y="2000250"/>
          <p14:tracePt t="104043" x="4562475" y="2116138"/>
          <p14:tracePt t="104277" x="4545013" y="2116138"/>
          <p14:tracePt t="104287" x="4510088" y="2108200"/>
          <p14:tracePt t="104297" x="4483100" y="2108200"/>
          <p14:tracePt t="104310" x="4473575" y="2108200"/>
          <p14:tracePt t="104328" x="4446588" y="2098675"/>
          <p14:tracePt t="104369" x="4438650" y="2116138"/>
          <p14:tracePt t="104379" x="4419600" y="2170113"/>
          <p14:tracePt t="104393" x="4419600" y="2214563"/>
          <p14:tracePt t="104409" x="4429125" y="2330450"/>
          <p14:tracePt t="104426" x="4456113" y="2347913"/>
          <p14:tracePt t="104645" x="4491038" y="2347913"/>
          <p14:tracePt t="104655" x="4527550" y="2347913"/>
          <p14:tracePt t="104665" x="4589463" y="2330450"/>
          <p14:tracePt t="104676" x="4643438" y="2303463"/>
          <p14:tracePt t="104693" x="4724400" y="2259013"/>
          <p14:tracePt t="104710" x="4867275" y="2179638"/>
          <p14:tracePt t="104726" x="4938713" y="2116138"/>
          <p14:tracePt t="104743" x="4983163" y="2054225"/>
          <p14:tracePt t="104760" x="5000625" y="2027238"/>
          <p14:tracePt t="104777" x="5000625" y="2017713"/>
          <p14:tracePt t="104819" x="5000625" y="2009775"/>
          <p14:tracePt t="104849" x="4983163" y="1990725"/>
          <p14:tracePt t="104859" x="4929188" y="1839913"/>
          <p14:tracePt t="104870" x="4911725" y="1839913"/>
          <p14:tracePt t="104880" x="4902200" y="1839913"/>
          <p14:tracePt t="104893" x="4875213" y="1839913"/>
          <p14:tracePt t="104910" x="4795838" y="1839913"/>
          <p14:tracePt t="104926" x="4776788" y="1839913"/>
          <p14:tracePt t="104943" x="4724400" y="1893888"/>
          <p14:tracePt t="104961" x="4705350" y="1919288"/>
          <p14:tracePt t="104993" x="4697413" y="1919288"/>
          <p14:tracePt t="105053" x="4697413" y="1901825"/>
          <p14:tracePt t="105073" x="4697413" y="1893888"/>
          <p14:tracePt t="105094" x="4697413" y="1884363"/>
          <p14:tracePt t="105135" x="4697413" y="1874838"/>
          <p14:tracePt t="105391" x="4697413" y="1866900"/>
          <p14:tracePt t="105422" x="4741863" y="1839913"/>
          <p14:tracePt t="105432" x="4795838" y="1803400"/>
          <p14:tracePt t="105443" x="4822825" y="1795463"/>
          <p14:tracePt t="105460" x="4857750" y="1795463"/>
          <p14:tracePt t="105476" x="4929188" y="1785938"/>
          <p14:tracePt t="105493" x="5045075" y="1776413"/>
          <p14:tracePt t="105510" x="5072063" y="1776413"/>
          <p14:tracePt t="105526" x="5126038" y="1776413"/>
          <p14:tracePt t="105544" x="5170488" y="1776413"/>
          <p14:tracePt t="105560" x="5214938" y="1776413"/>
          <p14:tracePt t="105577" x="5348288" y="1768475"/>
          <p14:tracePt t="105595" x="5438775" y="1768475"/>
          <p14:tracePt t="105610" x="5465763" y="1768475"/>
          <p14:tracePt t="105626" x="5491163" y="1768475"/>
          <p14:tracePt t="105739" x="5491163" y="1758950"/>
          <p14:tracePt t="105749" x="5491163" y="1751013"/>
          <p14:tracePt t="105760" x="5491163" y="1741488"/>
          <p14:tracePt t="105780" x="5411788" y="1704975"/>
          <p14:tracePt t="105793" x="5402263" y="1704975"/>
          <p14:tracePt t="105811" x="5224463" y="1633538"/>
          <p14:tracePt t="105826" x="5126038" y="1571625"/>
          <p14:tracePt t="105843" x="4973638" y="1490663"/>
          <p14:tracePt t="105861" x="4894263" y="1473200"/>
          <p14:tracePt t="105876" x="4875213" y="1473200"/>
          <p14:tracePt t="106044" x="4884738" y="1473200"/>
          <p14:tracePt t="106065" x="4894263" y="1473200"/>
          <p14:tracePt t="106075" x="4911725" y="1473200"/>
          <p14:tracePt t="106086" x="4938713" y="1473200"/>
          <p14:tracePt t="106096" x="4965700" y="1473200"/>
          <p14:tracePt t="106110" x="5010150" y="1473200"/>
          <p14:tracePt t="106127" x="5170488" y="1473200"/>
          <p14:tracePt t="106143" x="5241925" y="1473200"/>
          <p14:tracePt t="106160" x="5384800" y="1482725"/>
          <p14:tracePt t="106178" x="5537200" y="1482725"/>
          <p14:tracePt t="106194" x="5626100" y="1482725"/>
          <p14:tracePt t="106210" x="5732463" y="1482725"/>
          <p14:tracePt t="106227" x="5741988" y="1482725"/>
          <p14:tracePt t="106244" x="5751513" y="1482725"/>
          <p14:tracePt t="106465" x="5741988" y="1482725"/>
          <p14:tracePt t="106475" x="5732463" y="1482725"/>
          <p14:tracePt t="106484" x="5688013" y="1482725"/>
          <p14:tracePt t="106496" x="5537200" y="1509713"/>
          <p14:tracePt t="106510" x="5491163" y="1509713"/>
          <p14:tracePt t="106526" x="5295900" y="1517650"/>
          <p14:tracePt t="106544" x="5187950" y="1536700"/>
          <p14:tracePt t="106561" x="5116513" y="1544638"/>
          <p14:tracePt t="106577" x="5108575" y="1544638"/>
          <p14:tracePt t="106690" x="5116513" y="1544638"/>
          <p14:tracePt t="106700" x="5160963" y="1544638"/>
          <p14:tracePt t="106711" x="5224463" y="1544638"/>
          <p14:tracePt t="106726" x="5295900" y="1544638"/>
          <p14:tracePt t="106743" x="5465763" y="1562100"/>
          <p14:tracePt t="106761" x="5545138" y="1581150"/>
          <p14:tracePt t="106777" x="5562600" y="1581150"/>
          <p14:tracePt t="106794" x="5562600" y="1589088"/>
          <p14:tracePt t="106811" x="5572125" y="1589088"/>
          <p14:tracePt t="106956" x="5562600" y="1589088"/>
          <p14:tracePt t="106966" x="5554663" y="1589088"/>
          <p14:tracePt t="106977" x="5510213" y="1589088"/>
          <p14:tracePt t="106993" x="5411788" y="1608138"/>
          <p14:tracePt t="107010" x="5367338" y="1608138"/>
          <p14:tracePt t="107027" x="5357813" y="1608138"/>
          <p14:tracePt t="107060" x="5348288" y="1608138"/>
          <p14:tracePt t="107077" x="5276850" y="1608138"/>
          <p14:tracePt t="107190" x="5295900" y="1608138"/>
          <p14:tracePt t="107200" x="5340350" y="1616075"/>
          <p14:tracePt t="107211" x="5375275" y="1616075"/>
          <p14:tracePt t="107227" x="5411788" y="1616075"/>
          <p14:tracePt t="107243" x="5510213" y="1616075"/>
          <p14:tracePt t="107261" x="5545138" y="1616075"/>
          <p14:tracePt t="107312" x="5545138" y="1625600"/>
          <p14:tracePt t="107363" x="5545138" y="1633538"/>
          <p14:tracePt t="107374" x="5527675" y="1633538"/>
          <p14:tracePt t="107385" x="5518150" y="1633538"/>
          <p14:tracePt t="107396" x="5465763" y="1633538"/>
          <p14:tracePt t="107410" x="5268913" y="1670050"/>
          <p14:tracePt t="107427" x="5037138" y="1751013"/>
          <p14:tracePt t="107443" x="4938713" y="1768475"/>
          <p14:tracePt t="107460" x="4768850" y="1830388"/>
          <p14:tracePt t="107477" x="4732338" y="1839913"/>
          <p14:tracePt t="107494" x="4714875" y="1830388"/>
          <p14:tracePt t="111690" x="5000625" y="1758950"/>
          <p14:tracePt t="111699" x="5205413" y="1741488"/>
          <p14:tracePt t="111711" x="5419725" y="1704975"/>
          <p14:tracePt t="111730" x="5911850" y="1608138"/>
          <p14:tracePt t="111744" x="6251575" y="1527175"/>
          <p14:tracePt t="111761" x="6991350" y="1357313"/>
          <p14:tracePt t="111778" x="7429500" y="1322388"/>
          <p14:tracePt t="111795" x="8242300" y="1276350"/>
          <p14:tracePt t="111812" x="8796338" y="1276350"/>
          <p14:tracePt t="111828" x="8920163" y="1276350"/>
          <p14:tracePt t="112090" x="8786813" y="1339850"/>
          <p14:tracePt t="112098" x="8697913" y="1401763"/>
          <p14:tracePt t="112111" x="8562975" y="1446213"/>
          <p14:tracePt t="112128" x="8232775" y="1554163"/>
          <p14:tracePt t="112145" x="8108950" y="1608138"/>
          <p14:tracePt t="112162" x="7885113" y="1697038"/>
          <p14:tracePt t="112179" x="7688263" y="1741488"/>
          <p14:tracePt t="112195" x="7626350" y="1741488"/>
          <p14:tracePt t="112211" x="7537450" y="1724025"/>
          <p14:tracePt t="112229" x="7500938" y="1724025"/>
          <p14:tracePt t="112244" x="7473950" y="1724025"/>
          <p14:tracePt t="113161" x="7473950" y="1731963"/>
          <p14:tracePt t="113178" x="7466013" y="1758950"/>
          <p14:tracePt t="113195" x="7419975" y="1928813"/>
          <p14:tracePt t="113212" x="7367588" y="2089150"/>
          <p14:tracePt t="113229" x="7358063" y="2152650"/>
          <p14:tracePt t="113245" x="7358063" y="2187575"/>
          <p14:tracePt t="113293" x="7358063" y="2197100"/>
          <p14:tracePt t="113303" x="7340600" y="2205038"/>
          <p14:tracePt t="113314" x="7313613" y="2205038"/>
          <p14:tracePt t="113328" x="7277100" y="2205038"/>
          <p14:tracePt t="113345" x="7232650" y="2205038"/>
          <p14:tracePt t="113362" x="7215188" y="2205038"/>
          <p14:tracePt t="113378" x="7205663" y="2205038"/>
          <p14:tracePt t="113397" x="7197725" y="2205038"/>
          <p14:tracePt t="113456" x="7197725" y="2197100"/>
          <p14:tracePt t="113467" x="7197725" y="2125663"/>
          <p14:tracePt t="113478" x="7197725" y="2108200"/>
          <p14:tracePt t="113495" x="7232650" y="2036763"/>
          <p14:tracePt t="113512" x="7429500" y="1901825"/>
          <p14:tracePt t="113529" x="7545388" y="1857375"/>
          <p14:tracePt t="113570" x="7545388" y="1874838"/>
          <p14:tracePt t="113580" x="7545388" y="1901825"/>
          <p14:tracePt t="113595" x="7545388" y="1946275"/>
          <p14:tracePt t="113612" x="7545388" y="1982788"/>
          <p14:tracePt t="114623" x="7537450" y="1990725"/>
          <p14:tracePt t="114633" x="7527925" y="2000250"/>
          <p14:tracePt t="114645" x="7500938" y="2017713"/>
          <p14:tracePt t="114663" x="7456488" y="2054225"/>
          <p14:tracePt t="114679" x="7439025" y="2062163"/>
          <p14:tracePt t="114695" x="7412038" y="2071688"/>
          <p14:tracePt t="114712" x="7402513" y="2071688"/>
          <p14:tracePt t="114786" x="7358063" y="2071688"/>
          <p14:tracePt t="114796" x="7340600" y="2071688"/>
          <p14:tracePt t="114806" x="7323138" y="2071688"/>
          <p14:tracePt t="114817" x="7304088" y="2071688"/>
          <p14:tracePt t="114829" x="7296150" y="2071688"/>
          <p14:tracePt t="114845" x="7269163" y="2071688"/>
          <p14:tracePt t="114862" x="7251700" y="2071688"/>
          <p14:tracePt t="114879" x="7242175" y="2054225"/>
          <p14:tracePt t="114895" x="7242175" y="2044700"/>
          <p14:tracePt t="114930" x="7232650" y="2044700"/>
          <p14:tracePt t="114970" x="7232650" y="2036763"/>
          <p14:tracePt t="115000" x="7232650" y="2027238"/>
          <p14:tracePt t="115011" x="7259638" y="1973263"/>
          <p14:tracePt t="115021" x="7296150" y="1965325"/>
          <p14:tracePt t="115031" x="7340600" y="1946275"/>
          <p14:tracePt t="115046" x="7385050" y="1928813"/>
          <p14:tracePt t="115063" x="7473950" y="1919288"/>
          <p14:tracePt t="115079" x="7510463" y="1919288"/>
          <p14:tracePt t="115096" x="7527925" y="1919288"/>
          <p14:tracePt t="115114" x="7537450" y="1919288"/>
          <p14:tracePt t="115129" x="7537450" y="1928813"/>
          <p14:tracePt t="115146" x="7554913" y="1990725"/>
          <p14:tracePt t="115163" x="7572375" y="2009775"/>
          <p14:tracePt t="115440" x="7589838" y="1973263"/>
          <p14:tracePt t="115450" x="7608888" y="1938338"/>
          <p14:tracePt t="115462" x="7626350" y="1919288"/>
          <p14:tracePt t="115480" x="7643813" y="1884363"/>
          <p14:tracePt t="115496" x="7653338" y="1874838"/>
          <p14:tracePt t="115512" x="7653338" y="1839913"/>
          <p14:tracePt t="115531" x="7653338" y="1830388"/>
          <p14:tracePt t="115563" x="7670800" y="1731963"/>
          <p14:tracePt t="115579" x="7680325" y="1714500"/>
          <p14:tracePt t="115596" x="7680325" y="1704975"/>
          <p14:tracePt t="115644" x="7653338" y="1697038"/>
          <p14:tracePt t="115687" x="7643813" y="1697038"/>
          <p14:tracePt t="116034" x="7643813" y="1704975"/>
          <p14:tracePt t="116105" x="7643813" y="1731963"/>
          <p14:tracePt t="116115" x="7643813" y="1741488"/>
          <p14:tracePt t="116129" x="7643813" y="1751013"/>
          <p14:tracePt t="116147" x="7643813" y="1768475"/>
          <p14:tracePt t="116163" x="7634288" y="1768475"/>
          <p14:tracePt t="116179" x="7634288" y="1776413"/>
          <p14:tracePt t="116196" x="7626350" y="1839913"/>
          <p14:tracePt t="116212" x="7626350" y="1911350"/>
          <p14:tracePt t="116229" x="7626350" y="2000250"/>
          <p14:tracePt t="116246" x="7626350" y="2009775"/>
          <p14:tracePt t="116262" x="7626350" y="2017713"/>
          <p14:tracePt t="116319" x="7626350" y="2036763"/>
          <p14:tracePt t="116330" x="7626350" y="2044700"/>
          <p14:tracePt t="116360" x="7616825" y="2044700"/>
          <p14:tracePt t="116462" x="7608888" y="2044700"/>
          <p14:tracePt t="116493" x="7608888" y="2027238"/>
          <p14:tracePt t="116503" x="7608888" y="2000250"/>
          <p14:tracePt t="116515" x="7608888" y="1990725"/>
          <p14:tracePt t="116529" x="7608888" y="1955800"/>
          <p14:tracePt t="116547" x="7608888" y="1901825"/>
          <p14:tracePt t="116564" x="7608888" y="1884363"/>
          <p14:tracePt t="116579" x="7608888" y="1874838"/>
          <p14:tracePt t="116596" x="7608888" y="1866900"/>
          <p14:tracePt t="116629" x="7608888" y="1830388"/>
          <p14:tracePt t="116647" x="7608888" y="1822450"/>
          <p14:tracePt t="116679" x="7608888" y="1812925"/>
          <p14:tracePt t="116811" x="7608888" y="1839913"/>
          <p14:tracePt t="116821" x="7608888" y="1857375"/>
          <p14:tracePt t="116832" x="7608888" y="1866900"/>
          <p14:tracePt t="116846" x="7599363" y="1911350"/>
          <p14:tracePt t="116863" x="7581900" y="1938338"/>
          <p14:tracePt t="116879" x="7581900" y="1946275"/>
          <p14:tracePt t="116913" x="7581900" y="1965325"/>
          <p14:tracePt t="116934" x="7581900" y="1990725"/>
          <p14:tracePt t="116946" x="7581900" y="2009775"/>
          <p14:tracePt t="116964" x="7562850" y="2071688"/>
          <p14:tracePt t="116979" x="7545388" y="2089150"/>
          <p14:tracePt t="116996" x="7545388" y="2125663"/>
          <p14:tracePt t="117013" x="7537450" y="2133600"/>
          <p14:tracePt t="117302" x="7466013" y="2133600"/>
          <p14:tracePt t="117312" x="7375525" y="2125663"/>
          <p14:tracePt t="117322" x="7269163" y="2108200"/>
          <p14:tracePt t="117332" x="7099300" y="2071688"/>
          <p14:tracePt t="117347" x="6884988" y="2027238"/>
          <p14:tracePt t="117363" x="6661150" y="2000250"/>
          <p14:tracePt t="117380" x="6562725" y="1982788"/>
          <p14:tracePt t="117396" x="6483350" y="1965325"/>
          <p14:tracePt t="117414" x="6483350" y="1955800"/>
          <p14:tracePt t="117454" x="6500813" y="1955800"/>
          <p14:tracePt t="117464" x="6581775" y="1938338"/>
          <p14:tracePt t="117479" x="6661150" y="1919288"/>
          <p14:tracePt t="117496" x="6831013" y="1901825"/>
          <p14:tracePt t="117513" x="6911975" y="1893888"/>
          <p14:tracePt t="117530" x="7108825" y="1874838"/>
          <p14:tracePt t="117547" x="7323138" y="1911350"/>
          <p14:tracePt t="117563" x="7419975" y="1919288"/>
          <p14:tracePt t="117580" x="7554913" y="1938338"/>
          <p14:tracePt t="117598" x="7724775" y="1946275"/>
          <p14:tracePt t="117613" x="7840663" y="1946275"/>
          <p14:tracePt t="117630" x="8108950" y="1919288"/>
          <p14:tracePt t="117646" x="8170863" y="1901825"/>
          <p14:tracePt t="117663" x="8215313" y="1901825"/>
          <p14:tracePt t="117680" x="8232775" y="1874838"/>
          <p14:tracePt t="117696" x="8242300" y="1874838"/>
          <p14:tracePt t="117740" x="8242300" y="1866900"/>
          <p14:tracePt t="118017" x="8277225" y="1866900"/>
          <p14:tracePt t="118027" x="8313738" y="1866900"/>
          <p14:tracePt t="118038" x="8394700" y="1866900"/>
          <p14:tracePt t="118048" x="8466138" y="1866900"/>
          <p14:tracePt t="118064" x="8572500" y="1866900"/>
          <p14:tracePt t="118080" x="8697913" y="1866900"/>
          <p14:tracePt t="118096" x="8705850" y="1866900"/>
          <p14:tracePt t="118113" x="8705850" y="1857375"/>
          <p14:tracePt t="118170" x="8697913" y="1857375"/>
          <p14:tracePt t="118181" x="8661400" y="1857375"/>
          <p14:tracePt t="118196" x="8634413" y="1874838"/>
          <p14:tracePt t="118213" x="8609013" y="1884363"/>
          <p14:tracePt t="118230" x="8582025" y="1893888"/>
          <p14:tracePt t="118246" x="8537575" y="1938338"/>
          <p14:tracePt t="118263" x="8501063" y="1955800"/>
          <p14:tracePt t="118280" x="8491538" y="1965325"/>
          <p14:tracePt t="120068" x="8180388" y="1965325"/>
          <p14:tracePt t="120081" x="7939088" y="1955800"/>
          <p14:tracePt t="120097" x="7769225" y="1919288"/>
          <p14:tracePt t="120114" x="7456488" y="1839913"/>
          <p14:tracePt t="120131" x="7331075" y="1812925"/>
          <p14:tracePt t="120147" x="7143750" y="1768475"/>
          <p14:tracePt t="120164" x="7072313" y="1731963"/>
          <p14:tracePt t="120276" x="7072313" y="1741488"/>
          <p14:tracePt t="120286" x="7072313" y="1758950"/>
          <p14:tracePt t="120297" x="7072313" y="1785938"/>
          <p14:tracePt t="120315" x="7108825" y="1803400"/>
          <p14:tracePt t="120330" x="7143750" y="1812925"/>
          <p14:tracePt t="120347" x="7259638" y="1857375"/>
          <p14:tracePt t="120364" x="7323138" y="1866900"/>
          <p14:tracePt t="120380" x="7394575" y="1884363"/>
          <p14:tracePt t="120398" x="7446963" y="1884363"/>
          <p14:tracePt t="120413" x="7473950" y="1884363"/>
          <p14:tracePt t="120431" x="7527925" y="1884363"/>
          <p14:tracePt t="120449" x="7554913" y="1884363"/>
          <p14:tracePt t="120480" x="7562850" y="1884363"/>
          <p14:tracePt t="120531" x="7562850" y="1893888"/>
          <p14:tracePt t="120552" x="7562850" y="1911350"/>
          <p14:tracePt t="120562" x="7562850" y="1919288"/>
          <p14:tracePt t="120572" x="7562850" y="1928813"/>
          <p14:tracePt t="120592" x="7545388" y="1938338"/>
          <p14:tracePt t="120603" x="7537450" y="1965325"/>
          <p14:tracePt t="120614" x="7518400" y="1982788"/>
          <p14:tracePt t="120630" x="7510463" y="2017713"/>
          <p14:tracePt t="120647" x="7500938" y="2044700"/>
          <p14:tracePt t="120715" x="7518400" y="2009775"/>
          <p14:tracePt t="120725" x="7554913" y="1911350"/>
          <p14:tracePt t="120737" x="7581900" y="1839913"/>
          <p14:tracePt t="120747" x="7599363" y="1795463"/>
          <p14:tracePt t="120764" x="7608888" y="1751013"/>
          <p14:tracePt t="120780" x="7626350" y="1704975"/>
          <p14:tracePt t="120869" x="7626350" y="1714500"/>
          <p14:tracePt t="120879" x="7616825" y="1741488"/>
          <p14:tracePt t="120890" x="7608888" y="1768475"/>
          <p14:tracePt t="120900" x="7599363" y="1785938"/>
          <p14:tracePt t="120921" x="7589838" y="1803400"/>
          <p14:tracePt t="120931" x="7589838" y="1839913"/>
          <p14:tracePt t="120947" x="7599363" y="1866900"/>
          <p14:tracePt t="123771" x="7599363" y="1884363"/>
          <p14:tracePt t="123783" x="7589838" y="1901825"/>
          <p14:tracePt t="123792" x="7589838" y="1938338"/>
          <p14:tracePt t="123802" x="7581900" y="2009775"/>
          <p14:tracePt t="123815" x="7572375" y="2098675"/>
          <p14:tracePt t="123833" x="7545388" y="2224088"/>
          <p14:tracePt t="123848" x="7537450" y="2268538"/>
          <p14:tracePt t="123865" x="7518400" y="2312988"/>
          <p14:tracePt t="124079" x="7518400" y="2339975"/>
          <p14:tracePt t="124100" x="7518400" y="2347913"/>
          <p14:tracePt t="124120" x="7518400" y="2384425"/>
          <p14:tracePt t="124129" x="7518400" y="2428875"/>
          <p14:tracePt t="124140" x="7510463" y="2490788"/>
          <p14:tracePt t="124150" x="7500938" y="2536825"/>
          <p14:tracePt t="124165" x="7473950" y="2608263"/>
          <p14:tracePt t="124181" x="7456488" y="2625725"/>
          <p14:tracePt t="135758" x="7010400" y="2286000"/>
          <p14:tracePt t="135767" x="6813550" y="2160588"/>
          <p14:tracePt t="135775" x="6634163" y="2009775"/>
          <p14:tracePt t="135787" x="6367463" y="1839913"/>
          <p14:tracePt t="135801" x="6010275" y="1758950"/>
          <p14:tracePt t="135817" x="5367338" y="1616075"/>
          <p14:tracePt t="135834" x="5081588" y="1554163"/>
          <p14:tracePt t="135851" x="4537075" y="1438275"/>
          <p14:tracePt t="135868" x="4170363" y="1339850"/>
          <p14:tracePt t="135884" x="4010025" y="1268413"/>
          <p14:tracePt t="135901" x="3786188" y="1143000"/>
          <p14:tracePt t="135918" x="3751263" y="1108075"/>
          <p14:tracePt t="135934" x="3741738" y="1108075"/>
          <p14:tracePt t="136164" x="3660775" y="1125538"/>
          <p14:tracePt t="136174" x="3562350" y="1169988"/>
          <p14:tracePt t="136186" x="3402013" y="1241425"/>
          <p14:tracePt t="136201" x="3160713" y="1322388"/>
          <p14:tracePt t="136217" x="2687638" y="1500188"/>
          <p14:tracePt t="136236" x="2241550" y="1652588"/>
          <p14:tracePt t="136251" x="2143125" y="1660525"/>
          <p14:tracePt t="136268" x="2054225" y="1660525"/>
          <p14:tracePt t="136301" x="2054225" y="1652588"/>
          <p14:tracePt t="136400" x="2044700" y="1652588"/>
          <p14:tracePt t="136410" x="2017713" y="1652588"/>
          <p14:tracePt t="136420" x="2000250" y="1652588"/>
          <p14:tracePt t="136434" x="1982788" y="1652588"/>
          <p14:tracePt t="136451" x="1955800" y="1643063"/>
          <p14:tracePt t="136468" x="1938338" y="1643063"/>
          <p14:tracePt t="136484" x="1919288" y="1643063"/>
          <p14:tracePt t="136503" x="1919288" y="1633538"/>
          <p14:tracePt t="136553" x="1911350" y="1633538"/>
          <p14:tracePt t="136819" x="1893888" y="1633538"/>
          <p14:tracePt t="136830" x="1857375" y="1633538"/>
          <p14:tracePt t="136840" x="1830388" y="1633538"/>
          <p14:tracePt t="136851" x="1795463" y="1633538"/>
          <p14:tracePt t="136869" x="1687513" y="1652588"/>
          <p14:tracePt t="136885" x="1660525" y="1660525"/>
          <p14:tracePt t="137238" x="1643063" y="1652588"/>
          <p14:tracePt t="137248" x="1598613" y="1625600"/>
          <p14:tracePt t="137268" x="1562100" y="1598613"/>
          <p14:tracePt t="137278" x="1509713" y="1527175"/>
          <p14:tracePt t="137300" x="1482725" y="1527175"/>
          <p14:tracePt t="137310" x="1438275" y="1509713"/>
          <p14:tracePt t="137320" x="1438275" y="1500188"/>
          <p14:tracePt t="137503" x="1446213" y="1500188"/>
          <p14:tracePt t="137515" x="1473200" y="1500188"/>
          <p14:tracePt t="137524" x="1490663" y="1500188"/>
          <p14:tracePt t="137535" x="1527175" y="1517650"/>
          <p14:tracePt t="137552" x="1536700" y="1527175"/>
          <p14:tracePt t="137568" x="1536700" y="1536700"/>
          <p14:tracePt t="137586" x="1544638" y="1536700"/>
          <p14:tracePt t="137637" x="1554163" y="1536700"/>
          <p14:tracePt t="137647" x="1616075" y="1536700"/>
          <p14:tracePt t="137658" x="1633538" y="1544638"/>
          <p14:tracePt t="137668" x="1643063" y="1544638"/>
          <p14:tracePt t="137685" x="1652588" y="1544638"/>
          <p14:tracePt t="137862" x="1679575" y="1544638"/>
          <p14:tracePt t="137872" x="1697038" y="1544638"/>
          <p14:tracePt t="137885" x="1714500" y="1544638"/>
          <p14:tracePt t="137903" x="1741488" y="1544638"/>
          <p14:tracePt t="137918" x="1751013" y="1544638"/>
          <p14:tracePt t="137935" x="1758950" y="1544638"/>
          <p14:tracePt t="137984" x="1795463" y="1554163"/>
          <p14:tracePt t="137994" x="1901825" y="1554163"/>
          <p14:tracePt t="140203" x="2062163" y="1589088"/>
          <p14:tracePt t="140214" x="2303463" y="1598613"/>
          <p14:tracePt t="140224" x="2554288" y="1625600"/>
          <p14:tracePt t="140235" x="2874963" y="1741488"/>
          <p14:tracePt t="140254" x="3643313" y="1955800"/>
          <p14:tracePt t="140269" x="4037013" y="2098675"/>
          <p14:tracePt t="140286" x="4768850" y="2347913"/>
          <p14:tracePt t="140302" x="5072063" y="2473325"/>
          <p14:tracePt t="140318" x="5741988" y="2751138"/>
          <p14:tracePt t="140336" x="6340475" y="3125788"/>
          <p14:tracePt t="140352" x="6581775" y="3276600"/>
          <p14:tracePt t="140369" x="6796088" y="3322638"/>
          <p14:tracePt t="140592" x="6867525" y="3322638"/>
          <p14:tracePt t="140602" x="6973888" y="3286125"/>
          <p14:tracePt t="140612" x="7143750" y="3187700"/>
          <p14:tracePt t="140622" x="7296150" y="3125788"/>
          <p14:tracePt t="140636" x="7429500" y="3071813"/>
          <p14:tracePt t="140652" x="7616825" y="2955925"/>
          <p14:tracePt t="140669" x="7661275" y="2911475"/>
          <p14:tracePt t="140686" x="7705725" y="2857500"/>
          <p14:tracePt t="140704" x="7732713" y="2741613"/>
          <p14:tracePt t="140719" x="7751763" y="2643188"/>
          <p14:tracePt t="140735" x="7769225" y="2527300"/>
          <p14:tracePt t="140752" x="7769225" y="2482850"/>
          <p14:tracePt t="140769" x="7732713" y="2446338"/>
          <p14:tracePt t="140786" x="7688263" y="2428875"/>
          <p14:tracePt t="140802" x="7670800" y="2428875"/>
          <p14:tracePt t="140820" x="7634288" y="2428875"/>
          <p14:tracePt t="140836" x="7599363" y="2428875"/>
          <p14:tracePt t="140853" x="7572375" y="2428875"/>
          <p14:tracePt t="140869" x="7562850" y="2428875"/>
          <p14:tracePt t="140888" x="7554913" y="2428875"/>
          <p14:tracePt t="140970" x="7562850" y="2446338"/>
          <p14:tracePt t="140980" x="7562850" y="2465388"/>
          <p14:tracePt t="140990" x="7562850" y="2473325"/>
          <p14:tracePt t="141002" x="7562850" y="2490788"/>
          <p14:tracePt t="141020" x="7572375" y="2554288"/>
          <p14:tracePt t="141035" x="7572375" y="2562225"/>
          <p14:tracePt t="141052" x="7572375" y="2589213"/>
          <p14:tracePt t="141069" x="7572375" y="2608263"/>
          <p14:tracePt t="141086" x="7572375" y="2625725"/>
          <p14:tracePt t="141103" x="7572375" y="2643188"/>
          <p14:tracePt t="498519" x="7572375" y="2660650"/>
          <p14:tracePt t="498588" x="7491413" y="3313113"/>
          <p14:tracePt t="498613" x="7518400" y="3375025"/>
          <p14:tracePt t="498630" x="7599363" y="3490913"/>
          <p14:tracePt t="498648" x="7653338" y="3554413"/>
          <p14:tracePt t="498664" x="7732713" y="3697288"/>
          <p14:tracePt t="498681" x="7759700" y="3751263"/>
          <p14:tracePt t="498927" x="7759700" y="3786188"/>
          <p14:tracePt t="498937" x="7751763" y="3911600"/>
          <p14:tracePt t="498948" x="7742238" y="3956050"/>
          <p14:tracePt t="498964" x="7732713" y="4017963"/>
          <p14:tracePt t="498980" x="7724775" y="4098925"/>
          <p14:tracePt t="498998" x="7732713" y="4214813"/>
          <p14:tracePt t="499013" x="7759700" y="4268788"/>
          <p14:tracePt t="499030" x="7831138" y="4384675"/>
          <p14:tracePt t="499047" x="7867650" y="4438650"/>
          <p14:tracePt t="499064" x="7912100" y="4491038"/>
          <p14:tracePt t="499080" x="7920038" y="4500563"/>
          <p14:tracePt t="499111" x="7929563" y="4518025"/>
          <p14:tracePt t="499121" x="7929563" y="4581525"/>
          <p14:tracePt t="499132" x="7929563" y="4652963"/>
          <p14:tracePt t="499147" x="7929563" y="4679950"/>
          <p14:tracePt t="499164" x="7929563" y="4705350"/>
          <p14:tracePt t="499197" x="7920038" y="4670425"/>
          <p14:tracePt t="513247" x="7920038" y="4581525"/>
          <p14:tracePt t="513255" x="7920038" y="4545013"/>
          <p14:tracePt t="513267" x="7920038" y="4510088"/>
          <p14:tracePt t="513284" x="7920038" y="4429125"/>
          <p14:tracePt t="513300" x="7920038" y="4384675"/>
          <p14:tracePt t="513303" x="7929563" y="4268788"/>
          <p14:tracePt t="513318" x="7929563" y="4214813"/>
          <p14:tracePt t="513334" x="7939088" y="4143375"/>
          <p14:tracePt t="513350" x="7939088" y="4108450"/>
          <p14:tracePt t="513367" x="7939088" y="4054475"/>
          <p14:tracePt t="513386" x="7939088" y="3965575"/>
          <p14:tracePt t="513400" x="7939088" y="3929063"/>
          <p14:tracePt t="513417" x="7939088" y="3857625"/>
          <p14:tracePt t="513433" x="7939088" y="3830638"/>
          <p14:tracePt t="513450" x="7929563" y="3786188"/>
          <p14:tracePt t="513467" x="7929563" y="3751263"/>
          <p14:tracePt t="513484" x="7929563" y="3741738"/>
          <p14:tracePt t="513500" x="7929563" y="3732213"/>
          <p14:tracePt t="513549" x="7929563" y="3751263"/>
          <p14:tracePt t="513559" x="7929563" y="3776663"/>
          <p14:tracePt t="513571" x="7929563" y="3803650"/>
          <p14:tracePt t="513584" x="7929563" y="3875088"/>
          <p14:tracePt t="513600" x="7929563" y="4000500"/>
          <p14:tracePt t="513617" x="7929563" y="4027488"/>
          <p14:tracePt t="513634" x="7929563" y="4098925"/>
          <p14:tracePt t="513651" x="7929563" y="4384675"/>
          <p14:tracePt t="513667" x="7929563" y="4473575"/>
          <p14:tracePt t="513684" x="7929563" y="459898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7.5|35.5|21.5|0.7|14.7|1.8|2.6|10.3|1.5|1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7.5|7.5|7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9.3|1.4|0|10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6.1|5.1|9.6|13.7|17.6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9.2|10.1|14.3|21.7|9.3|17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3|1.5|0.8|0.9|1.7|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.2|35.8|1.1|7.4|10|5.1|15.6|1.8|1.2|6|3|14.1|3.5|5.8|19.7|29.9|2.2|1.6|12.7|10.5|6.1|15.8|26.5|1.7|41.7|0.8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|1.1|2.9|12.2|4.8|7.3|0.8|0.8|1.1|5|2.3|8.5|4.7|1.7|0.8|2.2|1.8|3.7|2|7.9|2.1|8.7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14.3|6.3|43.5|10|9|1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9|14.9|16.9|35.4|13.1|1.4|15.9|32.4|1.4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5|5.5|24.4|1.8|23.8|17.8|6.2|18.7|130.3"/>
</p:tagLst>
</file>

<file path=ppt/theme/theme1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4A94C8E-3E2B-4AD9-8D67-7815198BE085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2136</TotalTime>
  <Words>790</Words>
  <Application>Microsoft Office PowerPoint</Application>
  <PresentationFormat>On-screen Show (4:3)</PresentationFormat>
  <Paragraphs>315</Paragraphs>
  <Slides>16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MS PGothic</vt:lpstr>
      <vt:lpstr>MS PGothic</vt:lpstr>
      <vt:lpstr>Arial</vt:lpstr>
      <vt:lpstr>Calibri</vt:lpstr>
      <vt:lpstr>Cambria Math</vt:lpstr>
      <vt:lpstr>Consolas</vt:lpstr>
      <vt:lpstr>Courier New</vt:lpstr>
      <vt:lpstr>Neo Sans Intel</vt:lpstr>
      <vt:lpstr>Neo Sans Intel Light</vt:lpstr>
      <vt:lpstr>Neo Sans Intel Medium</vt:lpstr>
      <vt:lpstr>Times</vt:lpstr>
      <vt:lpstr>Verdana</vt:lpstr>
      <vt:lpstr>1_mdsp_2011</vt:lpstr>
      <vt:lpstr> Sequential Digital Circuits</vt:lpstr>
      <vt:lpstr>Layers of Abstraction in Computer Science (CS)</vt:lpstr>
      <vt:lpstr>Refresher: Combinational Circuits</vt:lpstr>
      <vt:lpstr>Sequential Circuits</vt:lpstr>
      <vt:lpstr>Refresher: Timing</vt:lpstr>
      <vt:lpstr>SR Flip-Flop</vt:lpstr>
      <vt:lpstr>SR Flip-Flop</vt:lpstr>
      <vt:lpstr>D flip-flop</vt:lpstr>
      <vt:lpstr>Edge-triggered D flip-flop</vt:lpstr>
      <vt:lpstr>T flip-flop</vt:lpstr>
      <vt:lpstr>Memory arrays</vt:lpstr>
      <vt:lpstr>Single port 2MxN Memory Array</vt:lpstr>
      <vt:lpstr>Single port 4x1 Memory Array</vt:lpstr>
      <vt:lpstr>Single port 4x2 Memory Array</vt:lpstr>
      <vt:lpstr>Thank You Q/A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230</cp:revision>
  <dcterms:created xsi:type="dcterms:W3CDTF">2011-10-24T08:13:52Z</dcterms:created>
  <dcterms:modified xsi:type="dcterms:W3CDTF">2015-10-24T16:58:35Z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